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3"/>
  </p:notesMasterIdLst>
  <p:sldIdLst>
    <p:sldId id="256" r:id="rId2"/>
    <p:sldId id="258" r:id="rId3"/>
    <p:sldId id="257" r:id="rId4"/>
    <p:sldId id="259" r:id="rId5"/>
    <p:sldId id="264" r:id="rId6"/>
    <p:sldId id="262" r:id="rId7"/>
    <p:sldId id="263" r:id="rId8"/>
    <p:sldId id="261" r:id="rId9"/>
    <p:sldId id="267" r:id="rId10"/>
    <p:sldId id="260"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9052D-C93A-41A0-B636-F2D19C8C587B}" v="75" dt="2023-03-13T11:55:10.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8" d="100"/>
          <a:sy n="68" d="100"/>
        </p:scale>
        <p:origin x="1262"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Keller (1031575)" userId="920d78cf-3a38-41a7-8c92-a5eff3b62cef" providerId="ADAL" clId="{4639052D-C93A-41A0-B636-F2D19C8C587B}"/>
    <pc:docChg chg="undo custSel addSld delSld modSld sldOrd addMainMaster delMainMaster">
      <pc:chgData name="Stijn Keller (1031575)" userId="920d78cf-3a38-41a7-8c92-a5eff3b62cef" providerId="ADAL" clId="{4639052D-C93A-41A0-B636-F2D19C8C587B}" dt="2023-03-13T14:23:16.034" v="2640" actId="478"/>
      <pc:docMkLst>
        <pc:docMk/>
      </pc:docMkLst>
      <pc:sldChg chg="addSp modSp mod setBg modClrScheme chgLayout modNotesTx">
        <pc:chgData name="Stijn Keller (1031575)" userId="920d78cf-3a38-41a7-8c92-a5eff3b62cef" providerId="ADAL" clId="{4639052D-C93A-41A0-B636-F2D19C8C587B}" dt="2023-03-13T14:20:20.545" v="2629" actId="1076"/>
        <pc:sldMkLst>
          <pc:docMk/>
          <pc:sldMk cId="3157710728" sldId="256"/>
        </pc:sldMkLst>
        <pc:spChg chg="mod">
          <ac:chgData name="Stijn Keller (1031575)" userId="920d78cf-3a38-41a7-8c92-a5eff3b62cef" providerId="ADAL" clId="{4639052D-C93A-41A0-B636-F2D19C8C587B}" dt="2023-03-13T14:20:20.545" v="2629" actId="1076"/>
          <ac:spMkLst>
            <pc:docMk/>
            <pc:sldMk cId="3157710728" sldId="256"/>
            <ac:spMk id="2" creationId="{B232617E-81C7-C451-2984-514B4482DC1D}"/>
          </ac:spMkLst>
        </pc:spChg>
        <pc:spChg chg="mod">
          <ac:chgData name="Stijn Keller (1031575)" userId="920d78cf-3a38-41a7-8c92-a5eff3b62cef" providerId="ADAL" clId="{4639052D-C93A-41A0-B636-F2D19C8C587B}" dt="2023-03-12T11:32:28.388" v="671" actId="313"/>
          <ac:spMkLst>
            <pc:docMk/>
            <pc:sldMk cId="3157710728" sldId="256"/>
            <ac:spMk id="3" creationId="{7CFC3AFF-DD87-84A0-7955-2D156CA5E9EE}"/>
          </ac:spMkLst>
        </pc:spChg>
        <pc:spChg chg="add">
          <ac:chgData name="Stijn Keller (1031575)" userId="920d78cf-3a38-41a7-8c92-a5eff3b62cef" providerId="ADAL" clId="{4639052D-C93A-41A0-B636-F2D19C8C587B}" dt="2023-03-12T11:16:57.370" v="0" actId="26606"/>
          <ac:spMkLst>
            <pc:docMk/>
            <pc:sldMk cId="3157710728" sldId="256"/>
            <ac:spMk id="9" creationId="{06DA9DF9-31F7-4056-B42E-878CC92417B8}"/>
          </ac:spMkLst>
        </pc:spChg>
        <pc:picChg chg="add">
          <ac:chgData name="Stijn Keller (1031575)" userId="920d78cf-3a38-41a7-8c92-a5eff3b62cef" providerId="ADAL" clId="{4639052D-C93A-41A0-B636-F2D19C8C587B}" dt="2023-03-12T11:16:57.370" v="0" actId="26606"/>
          <ac:picMkLst>
            <pc:docMk/>
            <pc:sldMk cId="3157710728" sldId="256"/>
            <ac:picMk id="4" creationId="{0FF3F3ED-B229-D59F-78C3-F3B1DF37ADC3}"/>
          </ac:picMkLst>
        </pc:picChg>
      </pc:sldChg>
      <pc:sldChg chg="modSp new mod ord modNotesTx">
        <pc:chgData name="Stijn Keller (1031575)" userId="920d78cf-3a38-41a7-8c92-a5eff3b62cef" providerId="ADAL" clId="{4639052D-C93A-41A0-B636-F2D19C8C587B}" dt="2023-03-12T22:02:28.730" v="2444" actId="20577"/>
        <pc:sldMkLst>
          <pc:docMk/>
          <pc:sldMk cId="1475503833" sldId="257"/>
        </pc:sldMkLst>
        <pc:spChg chg="mod">
          <ac:chgData name="Stijn Keller (1031575)" userId="920d78cf-3a38-41a7-8c92-a5eff3b62cef" providerId="ADAL" clId="{4639052D-C93A-41A0-B636-F2D19C8C587B}" dt="2023-03-12T11:19:43.403" v="234" actId="20577"/>
          <ac:spMkLst>
            <pc:docMk/>
            <pc:sldMk cId="1475503833" sldId="257"/>
            <ac:spMk id="2" creationId="{3B9CDA57-3BF4-406C-143B-5DFAE1F6546C}"/>
          </ac:spMkLst>
        </pc:spChg>
      </pc:sldChg>
      <pc:sldChg chg="addSp delSp modSp new mod modNotesTx">
        <pc:chgData name="Stijn Keller (1031575)" userId="920d78cf-3a38-41a7-8c92-a5eff3b62cef" providerId="ADAL" clId="{4639052D-C93A-41A0-B636-F2D19C8C587B}" dt="2023-03-13T11:55:10.922" v="2605"/>
        <pc:sldMkLst>
          <pc:docMk/>
          <pc:sldMk cId="4216408450" sldId="258"/>
        </pc:sldMkLst>
        <pc:spChg chg="mod">
          <ac:chgData name="Stijn Keller (1031575)" userId="920d78cf-3a38-41a7-8c92-a5eff3b62cef" providerId="ADAL" clId="{4639052D-C93A-41A0-B636-F2D19C8C587B}" dt="2023-03-13T11:53:51.505" v="2548" actId="1076"/>
          <ac:spMkLst>
            <pc:docMk/>
            <pc:sldMk cId="4216408450" sldId="258"/>
            <ac:spMk id="2" creationId="{C2B0EF2B-1AE7-E8E0-310F-D600AB159329}"/>
          </ac:spMkLst>
        </pc:spChg>
        <pc:spChg chg="del mod">
          <ac:chgData name="Stijn Keller (1031575)" userId="920d78cf-3a38-41a7-8c92-a5eff3b62cef" providerId="ADAL" clId="{4639052D-C93A-41A0-B636-F2D19C8C587B}" dt="2023-03-13T10:54:37.226" v="2542" actId="26606"/>
          <ac:spMkLst>
            <pc:docMk/>
            <pc:sldMk cId="4216408450" sldId="258"/>
            <ac:spMk id="3" creationId="{7033C3C5-AFFD-7D5B-90C3-C98551D744B2}"/>
          </ac:spMkLst>
        </pc:spChg>
        <pc:graphicFrameChg chg="add mod">
          <ac:chgData name="Stijn Keller (1031575)" userId="920d78cf-3a38-41a7-8c92-a5eff3b62cef" providerId="ADAL" clId="{4639052D-C93A-41A0-B636-F2D19C8C587B}" dt="2023-03-13T11:55:10.922" v="2605"/>
          <ac:graphicFrameMkLst>
            <pc:docMk/>
            <pc:sldMk cId="4216408450" sldId="258"/>
            <ac:graphicFrameMk id="5" creationId="{318E32AC-7E82-6020-7162-04A7F90175AB}"/>
          </ac:graphicFrameMkLst>
        </pc:graphicFrameChg>
      </pc:sldChg>
      <pc:sldChg chg="addSp delSp modSp new mod setBg modNotesTx">
        <pc:chgData name="Stijn Keller (1031575)" userId="920d78cf-3a38-41a7-8c92-a5eff3b62cef" providerId="ADAL" clId="{4639052D-C93A-41A0-B636-F2D19C8C587B}" dt="2023-03-13T10:54:46.635" v="2543" actId="26606"/>
        <pc:sldMkLst>
          <pc:docMk/>
          <pc:sldMk cId="244703634" sldId="259"/>
        </pc:sldMkLst>
        <pc:spChg chg="mod">
          <ac:chgData name="Stijn Keller (1031575)" userId="920d78cf-3a38-41a7-8c92-a5eff3b62cef" providerId="ADAL" clId="{4639052D-C93A-41A0-B636-F2D19C8C587B}" dt="2023-03-13T10:54:46.635" v="2543" actId="26606"/>
          <ac:spMkLst>
            <pc:docMk/>
            <pc:sldMk cId="244703634" sldId="259"/>
            <ac:spMk id="2" creationId="{A6990067-39F0-1656-DB2F-89DD795C3855}"/>
          </ac:spMkLst>
        </pc:spChg>
        <pc:spChg chg="del mod">
          <ac:chgData name="Stijn Keller (1031575)" userId="920d78cf-3a38-41a7-8c92-a5eff3b62cef" providerId="ADAL" clId="{4639052D-C93A-41A0-B636-F2D19C8C587B}" dt="2023-03-13T10:54:46.635" v="2543" actId="26606"/>
          <ac:spMkLst>
            <pc:docMk/>
            <pc:sldMk cId="244703634" sldId="259"/>
            <ac:spMk id="3" creationId="{F125992C-D004-5EC4-ABA7-E824B93452A7}"/>
          </ac:spMkLst>
        </pc:spChg>
        <pc:spChg chg="add">
          <ac:chgData name="Stijn Keller (1031575)" userId="920d78cf-3a38-41a7-8c92-a5eff3b62cef" providerId="ADAL" clId="{4639052D-C93A-41A0-B636-F2D19C8C587B}" dt="2023-03-13T10:54:46.635" v="2543" actId="26606"/>
          <ac:spMkLst>
            <pc:docMk/>
            <pc:sldMk cId="244703634" sldId="259"/>
            <ac:spMk id="9" creationId="{DA8886A6-5426-494B-96D8-D962D2BA0818}"/>
          </ac:spMkLst>
        </pc:spChg>
        <pc:spChg chg="add">
          <ac:chgData name="Stijn Keller (1031575)" userId="920d78cf-3a38-41a7-8c92-a5eff3b62cef" providerId="ADAL" clId="{4639052D-C93A-41A0-B636-F2D19C8C587B}" dt="2023-03-13T10:54:46.635" v="2543" actId="26606"/>
          <ac:spMkLst>
            <pc:docMk/>
            <pc:sldMk cId="244703634" sldId="259"/>
            <ac:spMk id="11" creationId="{AA3ED336-C09E-46E8-9774-B977D15FC5E0}"/>
          </ac:spMkLst>
        </pc:spChg>
        <pc:graphicFrameChg chg="add">
          <ac:chgData name="Stijn Keller (1031575)" userId="920d78cf-3a38-41a7-8c92-a5eff3b62cef" providerId="ADAL" clId="{4639052D-C93A-41A0-B636-F2D19C8C587B}" dt="2023-03-13T10:54:46.635" v="2543" actId="26606"/>
          <ac:graphicFrameMkLst>
            <pc:docMk/>
            <pc:sldMk cId="244703634" sldId="259"/>
            <ac:graphicFrameMk id="5" creationId="{E1628C1B-9FFC-5231-6BEC-3AEF1C19929E}"/>
          </ac:graphicFrameMkLst>
        </pc:graphicFrameChg>
      </pc:sldChg>
      <pc:sldChg chg="addSp modSp new mod ord setBg setClrOvrMap modNotesTx">
        <pc:chgData name="Stijn Keller (1031575)" userId="920d78cf-3a38-41a7-8c92-a5eff3b62cef" providerId="ADAL" clId="{4639052D-C93A-41A0-B636-F2D19C8C587B}" dt="2023-03-13T14:10:15.158" v="2626" actId="20577"/>
        <pc:sldMkLst>
          <pc:docMk/>
          <pc:sldMk cId="645980150" sldId="260"/>
        </pc:sldMkLst>
        <pc:spChg chg="mod">
          <ac:chgData name="Stijn Keller (1031575)" userId="920d78cf-3a38-41a7-8c92-a5eff3b62cef" providerId="ADAL" clId="{4639052D-C93A-41A0-B636-F2D19C8C587B}" dt="2023-03-12T21:55:33.480" v="2366" actId="26606"/>
          <ac:spMkLst>
            <pc:docMk/>
            <pc:sldMk cId="645980150" sldId="260"/>
            <ac:spMk id="2" creationId="{6DCE1BCB-EAB3-2AFD-91B8-67EFFF0015E1}"/>
          </ac:spMkLst>
        </pc:spChg>
        <pc:spChg chg="mod ord">
          <ac:chgData name="Stijn Keller (1031575)" userId="920d78cf-3a38-41a7-8c92-a5eff3b62cef" providerId="ADAL" clId="{4639052D-C93A-41A0-B636-F2D19C8C587B}" dt="2023-03-13T14:10:15.158" v="2626" actId="20577"/>
          <ac:spMkLst>
            <pc:docMk/>
            <pc:sldMk cId="645980150" sldId="260"/>
            <ac:spMk id="3" creationId="{98109DA8-AEB3-E17B-2B37-E4CA8CD4307F}"/>
          </ac:spMkLst>
        </pc:spChg>
        <pc:spChg chg="add mod">
          <ac:chgData name="Stijn Keller (1031575)" userId="920d78cf-3a38-41a7-8c92-a5eff3b62cef" providerId="ADAL" clId="{4639052D-C93A-41A0-B636-F2D19C8C587B}" dt="2023-03-12T21:57:30.182" v="2416" actId="1076"/>
          <ac:spMkLst>
            <pc:docMk/>
            <pc:sldMk cId="645980150" sldId="260"/>
            <ac:spMk id="6" creationId="{78F00EB0-9159-C963-5911-5737D53267DD}"/>
          </ac:spMkLst>
        </pc:spChg>
        <pc:spChg chg="add mod">
          <ac:chgData name="Stijn Keller (1031575)" userId="920d78cf-3a38-41a7-8c92-a5eff3b62cef" providerId="ADAL" clId="{4639052D-C93A-41A0-B636-F2D19C8C587B}" dt="2023-03-12T21:57:37.273" v="2418" actId="1076"/>
          <ac:spMkLst>
            <pc:docMk/>
            <pc:sldMk cId="645980150" sldId="260"/>
            <ac:spMk id="7" creationId="{9136880C-2C0A-B56C-0DC1-F66B60B879B6}"/>
          </ac:spMkLst>
        </pc:spChg>
        <pc:spChg chg="add">
          <ac:chgData name="Stijn Keller (1031575)" userId="920d78cf-3a38-41a7-8c92-a5eff3b62cef" providerId="ADAL" clId="{4639052D-C93A-41A0-B636-F2D19C8C587B}" dt="2023-03-12T21:55:33.480" v="2366" actId="26606"/>
          <ac:spMkLst>
            <pc:docMk/>
            <pc:sldMk cId="645980150" sldId="260"/>
            <ac:spMk id="10" creationId="{49752775-F02C-4C61-A592-6CEB4C47CED9}"/>
          </ac:spMkLst>
        </pc:spChg>
        <pc:spChg chg="add">
          <ac:chgData name="Stijn Keller (1031575)" userId="920d78cf-3a38-41a7-8c92-a5eff3b62cef" providerId="ADAL" clId="{4639052D-C93A-41A0-B636-F2D19C8C587B}" dt="2023-03-12T21:55:33.480" v="2366" actId="26606"/>
          <ac:spMkLst>
            <pc:docMk/>
            <pc:sldMk cId="645980150" sldId="260"/>
            <ac:spMk id="12" creationId="{0C5F069E-AFE6-4825-8945-46F2918A5019}"/>
          </ac:spMkLst>
        </pc:spChg>
        <pc:picChg chg="add mod ord">
          <ac:chgData name="Stijn Keller (1031575)" userId="920d78cf-3a38-41a7-8c92-a5eff3b62cef" providerId="ADAL" clId="{4639052D-C93A-41A0-B636-F2D19C8C587B}" dt="2023-03-12T21:57:33.617" v="2417" actId="1076"/>
          <ac:picMkLst>
            <pc:docMk/>
            <pc:sldMk cId="645980150" sldId="260"/>
            <ac:picMk id="4" creationId="{87EE598F-A052-E6F7-F3BE-390A05563804}"/>
          </ac:picMkLst>
        </pc:picChg>
        <pc:picChg chg="add mod">
          <ac:chgData name="Stijn Keller (1031575)" userId="920d78cf-3a38-41a7-8c92-a5eff3b62cef" providerId="ADAL" clId="{4639052D-C93A-41A0-B636-F2D19C8C587B}" dt="2023-03-12T21:57:22.809" v="2413" actId="1076"/>
          <ac:picMkLst>
            <pc:docMk/>
            <pc:sldMk cId="645980150" sldId="260"/>
            <ac:picMk id="5" creationId="{ED642179-1A24-918A-5ECE-7001BCE2BFA4}"/>
          </ac:picMkLst>
        </pc:picChg>
      </pc:sldChg>
      <pc:sldChg chg="addSp delSp modSp new mod ord setBg modNotesTx">
        <pc:chgData name="Stijn Keller (1031575)" userId="920d78cf-3a38-41a7-8c92-a5eff3b62cef" providerId="ADAL" clId="{4639052D-C93A-41A0-B636-F2D19C8C587B}" dt="2023-03-12T11:39:48.902" v="2062" actId="313"/>
        <pc:sldMkLst>
          <pc:docMk/>
          <pc:sldMk cId="1702596136" sldId="261"/>
        </pc:sldMkLst>
        <pc:spChg chg="del">
          <ac:chgData name="Stijn Keller (1031575)" userId="920d78cf-3a38-41a7-8c92-a5eff3b62cef" providerId="ADAL" clId="{4639052D-C93A-41A0-B636-F2D19C8C587B}" dt="2023-03-12T11:32:00.182" v="642" actId="26606"/>
          <ac:spMkLst>
            <pc:docMk/>
            <pc:sldMk cId="1702596136" sldId="261"/>
            <ac:spMk id="2" creationId="{EDBB7BDD-FC24-3DE5-18E9-7A3AC7756F23}"/>
          </ac:spMkLst>
        </pc:spChg>
        <pc:spChg chg="del">
          <ac:chgData name="Stijn Keller (1031575)" userId="920d78cf-3a38-41a7-8c92-a5eff3b62cef" providerId="ADAL" clId="{4639052D-C93A-41A0-B636-F2D19C8C587B}" dt="2023-03-12T11:24:31.736" v="278" actId="22"/>
          <ac:spMkLst>
            <pc:docMk/>
            <pc:sldMk cId="1702596136" sldId="261"/>
            <ac:spMk id="3" creationId="{84EAF209-C335-CF86-48B3-680E2595798D}"/>
          </ac:spMkLst>
        </pc:spChg>
        <pc:spChg chg="add">
          <ac:chgData name="Stijn Keller (1031575)" userId="920d78cf-3a38-41a7-8c92-a5eff3b62cef" providerId="ADAL" clId="{4639052D-C93A-41A0-B636-F2D19C8C587B}" dt="2023-03-12T11:32:00.182" v="642" actId="26606"/>
          <ac:spMkLst>
            <pc:docMk/>
            <pc:sldMk cId="1702596136" sldId="261"/>
            <ac:spMk id="10" creationId="{736F0DFD-0954-464F-BF12-DD2E6F6E0380}"/>
          </ac:spMkLst>
        </pc:spChg>
        <pc:picChg chg="add mod ord modCrop">
          <ac:chgData name="Stijn Keller (1031575)" userId="920d78cf-3a38-41a7-8c92-a5eff3b62cef" providerId="ADAL" clId="{4639052D-C93A-41A0-B636-F2D19C8C587B}" dt="2023-03-12T11:32:03.182" v="643" actId="1076"/>
          <ac:picMkLst>
            <pc:docMk/>
            <pc:sldMk cId="1702596136" sldId="261"/>
            <ac:picMk id="5" creationId="{444EAB07-5569-DDC8-A8CD-939202092D7B}"/>
          </ac:picMkLst>
        </pc:picChg>
      </pc:sldChg>
      <pc:sldChg chg="addSp delSp modSp new mod setBg">
        <pc:chgData name="Stijn Keller (1031575)" userId="920d78cf-3a38-41a7-8c92-a5eff3b62cef" providerId="ADAL" clId="{4639052D-C93A-41A0-B636-F2D19C8C587B}" dt="2023-03-12T11:25:18.669" v="293" actId="26606"/>
        <pc:sldMkLst>
          <pc:docMk/>
          <pc:sldMk cId="1700721498" sldId="262"/>
        </pc:sldMkLst>
        <pc:spChg chg="del">
          <ac:chgData name="Stijn Keller (1031575)" userId="920d78cf-3a38-41a7-8c92-a5eff3b62cef" providerId="ADAL" clId="{4639052D-C93A-41A0-B636-F2D19C8C587B}" dt="2023-03-12T11:25:18.669" v="293" actId="26606"/>
          <ac:spMkLst>
            <pc:docMk/>
            <pc:sldMk cId="1700721498" sldId="262"/>
            <ac:spMk id="2" creationId="{3F8BBD7B-F98E-52CE-E7CE-6A9C121566FC}"/>
          </ac:spMkLst>
        </pc:spChg>
        <pc:spChg chg="del">
          <ac:chgData name="Stijn Keller (1031575)" userId="920d78cf-3a38-41a7-8c92-a5eff3b62cef" providerId="ADAL" clId="{4639052D-C93A-41A0-B636-F2D19C8C587B}" dt="2023-03-12T11:25:18.669" v="293" actId="26606"/>
          <ac:spMkLst>
            <pc:docMk/>
            <pc:sldMk cId="1700721498" sldId="262"/>
            <ac:spMk id="3" creationId="{1FF1B005-98C1-03A5-9DED-94C4D376DB97}"/>
          </ac:spMkLst>
        </pc:spChg>
        <pc:spChg chg="add">
          <ac:chgData name="Stijn Keller (1031575)" userId="920d78cf-3a38-41a7-8c92-a5eff3b62cef" providerId="ADAL" clId="{4639052D-C93A-41A0-B636-F2D19C8C587B}" dt="2023-03-12T11:25:18.669" v="293" actId="26606"/>
          <ac:spMkLst>
            <pc:docMk/>
            <pc:sldMk cId="1700721498" sldId="262"/>
            <ac:spMk id="9" creationId="{7BDAC5B6-20CE-447F-8BA1-F2274AC7AE5B}"/>
          </ac:spMkLst>
        </pc:spChg>
        <pc:spChg chg="add">
          <ac:chgData name="Stijn Keller (1031575)" userId="920d78cf-3a38-41a7-8c92-a5eff3b62cef" providerId="ADAL" clId="{4639052D-C93A-41A0-B636-F2D19C8C587B}" dt="2023-03-12T11:25:18.669" v="293" actId="26606"/>
          <ac:spMkLst>
            <pc:docMk/>
            <pc:sldMk cId="1700721498" sldId="262"/>
            <ac:spMk id="11" creationId="{D1D22B31-BF8F-446B-9009-8A251FB177CB}"/>
          </ac:spMkLst>
        </pc:spChg>
        <pc:picChg chg="add mod">
          <ac:chgData name="Stijn Keller (1031575)" userId="920d78cf-3a38-41a7-8c92-a5eff3b62cef" providerId="ADAL" clId="{4639052D-C93A-41A0-B636-F2D19C8C587B}" dt="2023-03-12T11:25:18.669" v="293" actId="26606"/>
          <ac:picMkLst>
            <pc:docMk/>
            <pc:sldMk cId="1700721498" sldId="262"/>
            <ac:picMk id="4" creationId="{8B10D6B7-18C0-E32F-BB26-2317A4E696D1}"/>
          </ac:picMkLst>
        </pc:picChg>
      </pc:sldChg>
      <pc:sldChg chg="addSp delSp modSp new mod setBg modNotesTx">
        <pc:chgData name="Stijn Keller (1031575)" userId="920d78cf-3a38-41a7-8c92-a5eff3b62cef" providerId="ADAL" clId="{4639052D-C93A-41A0-B636-F2D19C8C587B}" dt="2023-03-13T14:23:16.034" v="2640" actId="478"/>
        <pc:sldMkLst>
          <pc:docMk/>
          <pc:sldMk cId="2161745863" sldId="263"/>
        </pc:sldMkLst>
        <pc:spChg chg="mod">
          <ac:chgData name="Stijn Keller (1031575)" userId="920d78cf-3a38-41a7-8c92-a5eff3b62cef" providerId="ADAL" clId="{4639052D-C93A-41A0-B636-F2D19C8C587B}" dt="2023-03-12T11:33:13.234" v="673" actId="26606"/>
          <ac:spMkLst>
            <pc:docMk/>
            <pc:sldMk cId="2161745863" sldId="263"/>
            <ac:spMk id="2" creationId="{ADE3629D-5BAD-015B-D9AC-C4C2F0D78372}"/>
          </ac:spMkLst>
        </pc:spChg>
        <pc:spChg chg="mod">
          <ac:chgData name="Stijn Keller (1031575)" userId="920d78cf-3a38-41a7-8c92-a5eff3b62cef" providerId="ADAL" clId="{4639052D-C93A-41A0-B636-F2D19C8C587B}" dt="2023-03-12T11:33:13.234" v="673" actId="26606"/>
          <ac:spMkLst>
            <pc:docMk/>
            <pc:sldMk cId="2161745863" sldId="263"/>
            <ac:spMk id="3" creationId="{845A70E7-BD52-13ED-6E25-004245FC1ED0}"/>
          </ac:spMkLst>
        </pc:spChg>
        <pc:spChg chg="add">
          <ac:chgData name="Stijn Keller (1031575)" userId="920d78cf-3a38-41a7-8c92-a5eff3b62cef" providerId="ADAL" clId="{4639052D-C93A-41A0-B636-F2D19C8C587B}" dt="2023-03-12T11:33:13.234" v="673" actId="26606"/>
          <ac:spMkLst>
            <pc:docMk/>
            <pc:sldMk cId="2161745863" sldId="263"/>
            <ac:spMk id="9" creationId="{79BB35BC-D5C2-4C8B-A22A-A71E6191913B}"/>
          </ac:spMkLst>
        </pc:spChg>
        <pc:graphicFrameChg chg="add del modGraphic">
          <ac:chgData name="Stijn Keller (1031575)" userId="920d78cf-3a38-41a7-8c92-a5eff3b62cef" providerId="ADAL" clId="{4639052D-C93A-41A0-B636-F2D19C8C587B}" dt="2023-03-13T14:22:15.686" v="2631" actId="478"/>
          <ac:graphicFrameMkLst>
            <pc:docMk/>
            <pc:sldMk cId="2161745863" sldId="263"/>
            <ac:graphicFrameMk id="6" creationId="{1C1305DE-D3DD-03FE-8748-64FB753B7F2E}"/>
          </ac:graphicFrameMkLst>
        </pc:graphicFrameChg>
        <pc:graphicFrameChg chg="add del modGraphic">
          <ac:chgData name="Stijn Keller (1031575)" userId="920d78cf-3a38-41a7-8c92-a5eff3b62cef" providerId="ADAL" clId="{4639052D-C93A-41A0-B636-F2D19C8C587B}" dt="2023-03-13T14:22:29.415" v="2633" actId="478"/>
          <ac:graphicFrameMkLst>
            <pc:docMk/>
            <pc:sldMk cId="2161745863" sldId="263"/>
            <ac:graphicFrameMk id="8" creationId="{73DDA693-07B4-D78A-83EA-9F365280ADF6}"/>
          </ac:graphicFrameMkLst>
        </pc:graphicFrameChg>
        <pc:graphicFrameChg chg="add del mod modGraphic">
          <ac:chgData name="Stijn Keller (1031575)" userId="920d78cf-3a38-41a7-8c92-a5eff3b62cef" providerId="ADAL" clId="{4639052D-C93A-41A0-B636-F2D19C8C587B}" dt="2023-03-13T14:23:16.034" v="2640" actId="478"/>
          <ac:graphicFrameMkLst>
            <pc:docMk/>
            <pc:sldMk cId="2161745863" sldId="263"/>
            <ac:graphicFrameMk id="11" creationId="{6AF2577C-6F04-370B-0C8E-7F77B2DDAD1A}"/>
          </ac:graphicFrameMkLst>
        </pc:graphicFrameChg>
        <pc:picChg chg="add">
          <ac:chgData name="Stijn Keller (1031575)" userId="920d78cf-3a38-41a7-8c92-a5eff3b62cef" providerId="ADAL" clId="{4639052D-C93A-41A0-B636-F2D19C8C587B}" dt="2023-03-12T11:33:13.234" v="673" actId="26606"/>
          <ac:picMkLst>
            <pc:docMk/>
            <pc:sldMk cId="2161745863" sldId="263"/>
            <ac:picMk id="5" creationId="{9E02EFCA-6CA3-5659-9F76-2747CACC327C}"/>
          </ac:picMkLst>
        </pc:picChg>
      </pc:sldChg>
      <pc:sldChg chg="modSp new mod modNotesTx">
        <pc:chgData name="Stijn Keller (1031575)" userId="920d78cf-3a38-41a7-8c92-a5eff3b62cef" providerId="ADAL" clId="{4639052D-C93A-41A0-B636-F2D19C8C587B}" dt="2023-03-12T22:02:50.616" v="2457" actId="20577"/>
        <pc:sldMkLst>
          <pc:docMk/>
          <pc:sldMk cId="1594161537" sldId="264"/>
        </pc:sldMkLst>
        <pc:spChg chg="mod">
          <ac:chgData name="Stijn Keller (1031575)" userId="920d78cf-3a38-41a7-8c92-a5eff3b62cef" providerId="ADAL" clId="{4639052D-C93A-41A0-B636-F2D19C8C587B}" dt="2023-03-12T11:25:38.804" v="302" actId="20577"/>
          <ac:spMkLst>
            <pc:docMk/>
            <pc:sldMk cId="1594161537" sldId="264"/>
            <ac:spMk id="2" creationId="{AECB90E0-04EF-A4DC-21CC-014BC332B3F8}"/>
          </ac:spMkLst>
        </pc:spChg>
        <pc:spChg chg="mod">
          <ac:chgData name="Stijn Keller (1031575)" userId="920d78cf-3a38-41a7-8c92-a5eff3b62cef" providerId="ADAL" clId="{4639052D-C93A-41A0-B636-F2D19C8C587B}" dt="2023-03-12T11:26:10.288" v="385" actId="20577"/>
          <ac:spMkLst>
            <pc:docMk/>
            <pc:sldMk cId="1594161537" sldId="264"/>
            <ac:spMk id="3" creationId="{753B7AD6-81AC-1CC7-FBDB-ABA822CDF845}"/>
          </ac:spMkLst>
        </pc:spChg>
      </pc:sldChg>
      <pc:sldChg chg="modSp new del mod modNotesTx">
        <pc:chgData name="Stijn Keller (1031575)" userId="920d78cf-3a38-41a7-8c92-a5eff3b62cef" providerId="ADAL" clId="{4639052D-C93A-41A0-B636-F2D19C8C587B}" dt="2023-03-13T11:45:56.871" v="2544" actId="47"/>
        <pc:sldMkLst>
          <pc:docMk/>
          <pc:sldMk cId="1910561883" sldId="265"/>
        </pc:sldMkLst>
        <pc:spChg chg="mod">
          <ac:chgData name="Stijn Keller (1031575)" userId="920d78cf-3a38-41a7-8c92-a5eff3b62cef" providerId="ADAL" clId="{4639052D-C93A-41A0-B636-F2D19C8C587B}" dt="2023-03-12T11:26:27.151" v="397" actId="5793"/>
          <ac:spMkLst>
            <pc:docMk/>
            <pc:sldMk cId="1910561883" sldId="265"/>
            <ac:spMk id="2" creationId="{DAB7F9DB-ADB7-2F10-F0D4-86D903B4F04C}"/>
          </ac:spMkLst>
        </pc:spChg>
        <pc:spChg chg="mod">
          <ac:chgData name="Stijn Keller (1031575)" userId="920d78cf-3a38-41a7-8c92-a5eff3b62cef" providerId="ADAL" clId="{4639052D-C93A-41A0-B636-F2D19C8C587B}" dt="2023-03-12T11:28:46.091" v="481" actId="20577"/>
          <ac:spMkLst>
            <pc:docMk/>
            <pc:sldMk cId="1910561883" sldId="265"/>
            <ac:spMk id="3" creationId="{A07F9877-FB41-285D-4D0F-B0D522343C76}"/>
          </ac:spMkLst>
        </pc:spChg>
      </pc:sldChg>
      <pc:sldChg chg="modSp add mod modNotesTx">
        <pc:chgData name="Stijn Keller (1031575)" userId="920d78cf-3a38-41a7-8c92-a5eff3b62cef" providerId="ADAL" clId="{4639052D-C93A-41A0-B636-F2D19C8C587B}" dt="2023-03-12T22:04:33.575" v="2541" actId="20577"/>
        <pc:sldMkLst>
          <pc:docMk/>
          <pc:sldMk cId="2638709505" sldId="266"/>
        </pc:sldMkLst>
        <pc:spChg chg="mod">
          <ac:chgData name="Stijn Keller (1031575)" userId="920d78cf-3a38-41a7-8c92-a5eff3b62cef" providerId="ADAL" clId="{4639052D-C93A-41A0-B636-F2D19C8C587B}" dt="2023-03-12T21:58:56.770" v="2429" actId="20577"/>
          <ac:spMkLst>
            <pc:docMk/>
            <pc:sldMk cId="2638709505" sldId="266"/>
            <ac:spMk id="2" creationId="{AECB90E0-04EF-A4DC-21CC-014BC332B3F8}"/>
          </ac:spMkLst>
        </pc:spChg>
        <pc:spChg chg="mod">
          <ac:chgData name="Stijn Keller (1031575)" userId="920d78cf-3a38-41a7-8c92-a5eff3b62cef" providerId="ADAL" clId="{4639052D-C93A-41A0-B636-F2D19C8C587B}" dt="2023-03-12T21:58:59.837" v="2431" actId="20577"/>
          <ac:spMkLst>
            <pc:docMk/>
            <pc:sldMk cId="2638709505" sldId="266"/>
            <ac:spMk id="3" creationId="{753B7AD6-81AC-1CC7-FBDB-ABA822CDF845}"/>
          </ac:spMkLst>
        </pc:spChg>
      </pc:sldChg>
      <pc:sldChg chg="modSp new mod">
        <pc:chgData name="Stijn Keller (1031575)" userId="920d78cf-3a38-41a7-8c92-a5eff3b62cef" providerId="ADAL" clId="{4639052D-C93A-41A0-B636-F2D19C8C587B}" dt="2023-03-13T11:55:27.586" v="2620" actId="20577"/>
        <pc:sldMkLst>
          <pc:docMk/>
          <pc:sldMk cId="226940573" sldId="267"/>
        </pc:sldMkLst>
        <pc:spChg chg="mod">
          <ac:chgData name="Stijn Keller (1031575)" userId="920d78cf-3a38-41a7-8c92-a5eff3b62cef" providerId="ADAL" clId="{4639052D-C93A-41A0-B636-F2D19C8C587B}" dt="2023-03-13T11:55:27.586" v="2620" actId="20577"/>
          <ac:spMkLst>
            <pc:docMk/>
            <pc:sldMk cId="226940573" sldId="267"/>
            <ac:spMk id="2" creationId="{94443DE6-3B58-9B8E-6094-D7B642474F73}"/>
          </ac:spMkLst>
        </pc:spChg>
      </pc:sldChg>
      <pc:sldMasterChg chg="del delSldLayout">
        <pc:chgData name="Stijn Keller (1031575)" userId="920d78cf-3a38-41a7-8c92-a5eff3b62cef" providerId="ADAL" clId="{4639052D-C93A-41A0-B636-F2D19C8C587B}" dt="2023-03-12T11:16:57.370" v="0" actId="26606"/>
        <pc:sldMasterMkLst>
          <pc:docMk/>
          <pc:sldMasterMk cId="2720425587" sldId="2147483648"/>
        </pc:sldMasterMkLst>
        <pc:sldLayoutChg chg="del">
          <pc:chgData name="Stijn Keller (1031575)" userId="920d78cf-3a38-41a7-8c92-a5eff3b62cef" providerId="ADAL" clId="{4639052D-C93A-41A0-B636-F2D19C8C587B}" dt="2023-03-12T11:16:57.370" v="0" actId="26606"/>
          <pc:sldLayoutMkLst>
            <pc:docMk/>
            <pc:sldMasterMk cId="2720425587" sldId="2147483648"/>
            <pc:sldLayoutMk cId="3529225491" sldId="2147483649"/>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475349634" sldId="2147483650"/>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027284540" sldId="2147483651"/>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003582433" sldId="2147483652"/>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1380264478" sldId="2147483653"/>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594775872" sldId="2147483654"/>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332955600" sldId="2147483655"/>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634516159" sldId="2147483656"/>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1443105547" sldId="2147483657"/>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921395828" sldId="2147483658"/>
          </pc:sldLayoutMkLst>
        </pc:sldLayoutChg>
        <pc:sldLayoutChg chg="del">
          <pc:chgData name="Stijn Keller (1031575)" userId="920d78cf-3a38-41a7-8c92-a5eff3b62cef" providerId="ADAL" clId="{4639052D-C93A-41A0-B636-F2D19C8C587B}" dt="2023-03-12T11:16:57.370" v="0" actId="26606"/>
          <pc:sldLayoutMkLst>
            <pc:docMk/>
            <pc:sldMasterMk cId="2720425587" sldId="2147483648"/>
            <pc:sldLayoutMk cId="321310611" sldId="2147483659"/>
          </pc:sldLayoutMkLst>
        </pc:sldLayoutChg>
      </pc:sldMasterChg>
      <pc:sldMasterChg chg="add addSldLayout">
        <pc:chgData name="Stijn Keller (1031575)" userId="920d78cf-3a38-41a7-8c92-a5eff3b62cef" providerId="ADAL" clId="{4639052D-C93A-41A0-B636-F2D19C8C587B}" dt="2023-03-12T11:16:57.370" v="0" actId="26606"/>
        <pc:sldMasterMkLst>
          <pc:docMk/>
          <pc:sldMasterMk cId="2299058747" sldId="2147483700"/>
        </pc:sldMasterMkLst>
        <pc:sldLayoutChg chg="add">
          <pc:chgData name="Stijn Keller (1031575)" userId="920d78cf-3a38-41a7-8c92-a5eff3b62cef" providerId="ADAL" clId="{4639052D-C93A-41A0-B636-F2D19C8C587B}" dt="2023-03-12T11:16:57.370" v="0" actId="26606"/>
          <pc:sldLayoutMkLst>
            <pc:docMk/>
            <pc:sldMasterMk cId="2299058747" sldId="2147483700"/>
            <pc:sldLayoutMk cId="4146738023" sldId="2147483688"/>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4223724078" sldId="2147483689"/>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972232543" sldId="2147483690"/>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162606468" sldId="2147483691"/>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1280082266" sldId="2147483692"/>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1506686432" sldId="2147483693"/>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89427932" sldId="2147483694"/>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52219946" sldId="2147483695"/>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2751791193" sldId="2147483696"/>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2031496225" sldId="2147483697"/>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2990639113" sldId="2147483698"/>
          </pc:sldLayoutMkLst>
        </pc:sldLayoutChg>
        <pc:sldLayoutChg chg="add">
          <pc:chgData name="Stijn Keller (1031575)" userId="920d78cf-3a38-41a7-8c92-a5eff3b62cef" providerId="ADAL" clId="{4639052D-C93A-41A0-B636-F2D19C8C587B}" dt="2023-03-12T11:16:57.370" v="0" actId="26606"/>
          <pc:sldLayoutMkLst>
            <pc:docMk/>
            <pc:sldMasterMk cId="2299058747" sldId="2147483700"/>
            <pc:sldLayoutMk cId="3605262988" sldId="2147483699"/>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35C0B-83DE-4795-9A77-22EFA6ADF1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AE110D-95E1-4040-9035-5D22F423B600}">
      <dgm:prSet/>
      <dgm:spPr/>
      <dgm:t>
        <a:bodyPr/>
        <a:lstStyle/>
        <a:p>
          <a:r>
            <a:rPr lang="nl-NL" dirty="0"/>
            <a:t>Terugblikken </a:t>
          </a:r>
          <a:endParaRPr lang="en-US" dirty="0"/>
        </a:p>
      </dgm:t>
    </dgm:pt>
    <dgm:pt modelId="{6C1C605F-7329-47B3-8D07-D7D292B7C190}" type="parTrans" cxnId="{F32B75E6-DA8C-4497-8102-99576DCEE65C}">
      <dgm:prSet/>
      <dgm:spPr/>
      <dgm:t>
        <a:bodyPr/>
        <a:lstStyle/>
        <a:p>
          <a:endParaRPr lang="en-US"/>
        </a:p>
      </dgm:t>
    </dgm:pt>
    <dgm:pt modelId="{C19A3BB6-44A7-4CDD-9FF5-4B024A070266}" type="sibTrans" cxnId="{F32B75E6-DA8C-4497-8102-99576DCEE65C}">
      <dgm:prSet/>
      <dgm:spPr/>
      <dgm:t>
        <a:bodyPr/>
        <a:lstStyle/>
        <a:p>
          <a:endParaRPr lang="en-US"/>
        </a:p>
      </dgm:t>
    </dgm:pt>
    <dgm:pt modelId="{6FF1A2A5-A6BB-4C7F-A7BB-3DF333C76D32}">
      <dgm:prSet/>
      <dgm:spPr/>
      <dgm:t>
        <a:bodyPr/>
        <a:lstStyle/>
        <a:p>
          <a:r>
            <a:rPr lang="nl-NL"/>
            <a:t>huiswerk controleren</a:t>
          </a:r>
          <a:endParaRPr lang="en-US"/>
        </a:p>
      </dgm:t>
    </dgm:pt>
    <dgm:pt modelId="{21A141BE-2F81-48AD-A307-6D9B80C99ED1}" type="parTrans" cxnId="{BCE549D6-3819-4A24-901F-272687E83B8E}">
      <dgm:prSet/>
      <dgm:spPr/>
      <dgm:t>
        <a:bodyPr/>
        <a:lstStyle/>
        <a:p>
          <a:endParaRPr lang="en-US"/>
        </a:p>
      </dgm:t>
    </dgm:pt>
    <dgm:pt modelId="{61086807-711E-43C9-87C3-40C45F30E15F}" type="sibTrans" cxnId="{BCE549D6-3819-4A24-901F-272687E83B8E}">
      <dgm:prSet/>
      <dgm:spPr/>
      <dgm:t>
        <a:bodyPr/>
        <a:lstStyle/>
        <a:p>
          <a:endParaRPr lang="en-US"/>
        </a:p>
      </dgm:t>
    </dgm:pt>
    <dgm:pt modelId="{FF8945A8-F862-4197-8D42-EC8DB4C32DA1}">
      <dgm:prSet/>
      <dgm:spPr/>
      <dgm:t>
        <a:bodyPr/>
        <a:lstStyle/>
        <a:p>
          <a:r>
            <a:rPr lang="en-US" dirty="0"/>
            <a:t>Video </a:t>
          </a:r>
          <a:r>
            <a:rPr lang="en-US" dirty="0" err="1"/>
            <a:t>kijken</a:t>
          </a:r>
          <a:r>
            <a:rPr lang="en-US" dirty="0"/>
            <a:t> </a:t>
          </a:r>
        </a:p>
      </dgm:t>
    </dgm:pt>
    <dgm:pt modelId="{17219A40-A5AC-4039-AEC8-432B673DA1A2}" type="parTrans" cxnId="{F2095827-8A48-4464-9459-A9B394A95CC1}">
      <dgm:prSet/>
      <dgm:spPr/>
      <dgm:t>
        <a:bodyPr/>
        <a:lstStyle/>
        <a:p>
          <a:endParaRPr lang="en-US"/>
        </a:p>
      </dgm:t>
    </dgm:pt>
    <dgm:pt modelId="{A2344001-DE42-4B71-9439-7099FB0EF252}" type="sibTrans" cxnId="{F2095827-8A48-4464-9459-A9B394A95CC1}">
      <dgm:prSet/>
      <dgm:spPr/>
      <dgm:t>
        <a:bodyPr/>
        <a:lstStyle/>
        <a:p>
          <a:endParaRPr lang="en-US"/>
        </a:p>
      </dgm:t>
    </dgm:pt>
    <dgm:pt modelId="{C7132E4A-F2EF-4C9C-9355-8B98DE79431A}">
      <dgm:prSet/>
      <dgm:spPr/>
      <dgm:t>
        <a:bodyPr/>
        <a:lstStyle/>
        <a:p>
          <a:r>
            <a:rPr lang="nl-NL" dirty="0"/>
            <a:t>Opgave maken </a:t>
          </a:r>
          <a:endParaRPr lang="en-US" dirty="0"/>
        </a:p>
      </dgm:t>
    </dgm:pt>
    <dgm:pt modelId="{4C3D8028-73C7-4430-9C8A-37CFC171994C}" type="parTrans" cxnId="{71CC057A-A45A-4C07-80F7-83F3BA7065D5}">
      <dgm:prSet/>
      <dgm:spPr/>
      <dgm:t>
        <a:bodyPr/>
        <a:lstStyle/>
        <a:p>
          <a:endParaRPr lang="en-US"/>
        </a:p>
      </dgm:t>
    </dgm:pt>
    <dgm:pt modelId="{D01F02CD-A63D-447A-B50C-71CBE375E96F}" type="sibTrans" cxnId="{71CC057A-A45A-4C07-80F7-83F3BA7065D5}">
      <dgm:prSet/>
      <dgm:spPr/>
      <dgm:t>
        <a:bodyPr/>
        <a:lstStyle/>
        <a:p>
          <a:endParaRPr lang="en-US"/>
        </a:p>
      </dgm:t>
    </dgm:pt>
    <dgm:pt modelId="{3EB9E890-CD61-4397-96D8-2D5581BC97F2}">
      <dgm:prSet/>
      <dgm:spPr/>
      <dgm:t>
        <a:bodyPr/>
        <a:lstStyle/>
        <a:p>
          <a:r>
            <a:rPr lang="nl-NL"/>
            <a:t>Doelen bespreken</a:t>
          </a:r>
          <a:endParaRPr lang="en-US"/>
        </a:p>
      </dgm:t>
    </dgm:pt>
    <dgm:pt modelId="{B0F4DFE6-5E1C-43A3-AC33-0545CA0B5707}" type="parTrans" cxnId="{C5CDA3DB-1FAB-4451-8B40-E32BA38D4B58}">
      <dgm:prSet/>
      <dgm:spPr/>
      <dgm:t>
        <a:bodyPr/>
        <a:lstStyle/>
        <a:p>
          <a:endParaRPr lang="nl-NL"/>
        </a:p>
      </dgm:t>
    </dgm:pt>
    <dgm:pt modelId="{4521E005-7F95-49F0-96A6-3CA8D7ED6C6A}" type="sibTrans" cxnId="{C5CDA3DB-1FAB-4451-8B40-E32BA38D4B58}">
      <dgm:prSet/>
      <dgm:spPr/>
      <dgm:t>
        <a:bodyPr/>
        <a:lstStyle/>
        <a:p>
          <a:endParaRPr lang="nl-NL"/>
        </a:p>
      </dgm:t>
    </dgm:pt>
    <dgm:pt modelId="{F08EB799-1B3A-454F-9EF9-FF0CF3A3AF99}" type="pres">
      <dgm:prSet presAssocID="{17535C0B-83DE-4795-9A77-22EFA6ADF1FD}" presName="linear" presStyleCnt="0">
        <dgm:presLayoutVars>
          <dgm:animLvl val="lvl"/>
          <dgm:resizeHandles val="exact"/>
        </dgm:presLayoutVars>
      </dgm:prSet>
      <dgm:spPr/>
    </dgm:pt>
    <dgm:pt modelId="{7F95A293-10CE-48CA-BCD3-F859225CCD5B}" type="pres">
      <dgm:prSet presAssocID="{71AE110D-95E1-4040-9035-5D22F423B600}" presName="parentText" presStyleLbl="node1" presStyleIdx="0" presStyleCnt="5">
        <dgm:presLayoutVars>
          <dgm:chMax val="0"/>
          <dgm:bulletEnabled val="1"/>
        </dgm:presLayoutVars>
      </dgm:prSet>
      <dgm:spPr/>
    </dgm:pt>
    <dgm:pt modelId="{412B8C5E-C83D-451E-B859-6750716AF985}" type="pres">
      <dgm:prSet presAssocID="{C19A3BB6-44A7-4CDD-9FF5-4B024A070266}" presName="spacer" presStyleCnt="0"/>
      <dgm:spPr/>
    </dgm:pt>
    <dgm:pt modelId="{818BDEF5-EA4C-4A4E-816D-85AAC1BF75D5}" type="pres">
      <dgm:prSet presAssocID="{6FF1A2A5-A6BB-4C7F-A7BB-3DF333C76D32}" presName="parentText" presStyleLbl="node1" presStyleIdx="1" presStyleCnt="5">
        <dgm:presLayoutVars>
          <dgm:chMax val="0"/>
          <dgm:bulletEnabled val="1"/>
        </dgm:presLayoutVars>
      </dgm:prSet>
      <dgm:spPr/>
    </dgm:pt>
    <dgm:pt modelId="{793FA3A2-4193-447B-A3D7-4C860C25A472}" type="pres">
      <dgm:prSet presAssocID="{61086807-711E-43C9-87C3-40C45F30E15F}" presName="spacer" presStyleCnt="0"/>
      <dgm:spPr/>
    </dgm:pt>
    <dgm:pt modelId="{5D3CF319-7855-4B75-8134-6E2D0134B4AA}" type="pres">
      <dgm:prSet presAssocID="{FF8945A8-F862-4197-8D42-EC8DB4C32DA1}" presName="parentText" presStyleLbl="node1" presStyleIdx="2" presStyleCnt="5" custLinFactNeighborY="-9427">
        <dgm:presLayoutVars>
          <dgm:chMax val="0"/>
          <dgm:bulletEnabled val="1"/>
        </dgm:presLayoutVars>
      </dgm:prSet>
      <dgm:spPr/>
    </dgm:pt>
    <dgm:pt modelId="{0C523A64-7E26-4F82-A09D-A8CBE7AC475F}" type="pres">
      <dgm:prSet presAssocID="{A2344001-DE42-4B71-9439-7099FB0EF252}" presName="spacer" presStyleCnt="0"/>
      <dgm:spPr/>
    </dgm:pt>
    <dgm:pt modelId="{423A0A6B-D935-45DB-949B-204D4A0876A7}" type="pres">
      <dgm:prSet presAssocID="{3EB9E890-CD61-4397-96D8-2D5581BC97F2}" presName="parentText" presStyleLbl="node1" presStyleIdx="3" presStyleCnt="5" custLinFactY="111692" custLinFactNeighborY="200000">
        <dgm:presLayoutVars>
          <dgm:chMax val="0"/>
          <dgm:bulletEnabled val="1"/>
        </dgm:presLayoutVars>
      </dgm:prSet>
      <dgm:spPr/>
    </dgm:pt>
    <dgm:pt modelId="{CEE64CA1-A106-459E-BD4F-77C3DCA54E1E}" type="pres">
      <dgm:prSet presAssocID="{4521E005-7F95-49F0-96A6-3CA8D7ED6C6A}" presName="spacer" presStyleCnt="0"/>
      <dgm:spPr/>
    </dgm:pt>
    <dgm:pt modelId="{643B3AAB-E37D-4888-8AA8-13768537AD03}" type="pres">
      <dgm:prSet presAssocID="{C7132E4A-F2EF-4C9C-9355-8B98DE79431A}" presName="parentText" presStyleLbl="node1" presStyleIdx="4" presStyleCnt="5" custLinFactY="-92347" custLinFactNeighborY="-100000">
        <dgm:presLayoutVars>
          <dgm:chMax val="0"/>
          <dgm:bulletEnabled val="1"/>
        </dgm:presLayoutVars>
      </dgm:prSet>
      <dgm:spPr/>
    </dgm:pt>
  </dgm:ptLst>
  <dgm:cxnLst>
    <dgm:cxn modelId="{5D730312-214A-48DA-9611-957C4C18C81C}" type="presOf" srcId="{3EB9E890-CD61-4397-96D8-2D5581BC97F2}" destId="{423A0A6B-D935-45DB-949B-204D4A0876A7}" srcOrd="0" destOrd="0" presId="urn:microsoft.com/office/officeart/2005/8/layout/vList2"/>
    <dgm:cxn modelId="{F2095827-8A48-4464-9459-A9B394A95CC1}" srcId="{17535C0B-83DE-4795-9A77-22EFA6ADF1FD}" destId="{FF8945A8-F862-4197-8D42-EC8DB4C32DA1}" srcOrd="2" destOrd="0" parTransId="{17219A40-A5AC-4039-AEC8-432B673DA1A2}" sibTransId="{A2344001-DE42-4B71-9439-7099FB0EF252}"/>
    <dgm:cxn modelId="{0ED5C170-BBC0-49AD-BCFA-7BFE7A6A09BB}" type="presOf" srcId="{6FF1A2A5-A6BB-4C7F-A7BB-3DF333C76D32}" destId="{818BDEF5-EA4C-4A4E-816D-85AAC1BF75D5}" srcOrd="0" destOrd="0" presId="urn:microsoft.com/office/officeart/2005/8/layout/vList2"/>
    <dgm:cxn modelId="{6BD5AE52-3858-4302-BEB9-47EB5A20A7E3}" type="presOf" srcId="{FF8945A8-F862-4197-8D42-EC8DB4C32DA1}" destId="{5D3CF319-7855-4B75-8134-6E2D0134B4AA}" srcOrd="0" destOrd="0" presId="urn:microsoft.com/office/officeart/2005/8/layout/vList2"/>
    <dgm:cxn modelId="{AE34AB75-6365-4115-9E67-6F794140303D}" type="presOf" srcId="{17535C0B-83DE-4795-9A77-22EFA6ADF1FD}" destId="{F08EB799-1B3A-454F-9EF9-FF0CF3A3AF99}" srcOrd="0" destOrd="0" presId="urn:microsoft.com/office/officeart/2005/8/layout/vList2"/>
    <dgm:cxn modelId="{9E31A658-14F8-43E5-967D-29A95CD762CF}" type="presOf" srcId="{C7132E4A-F2EF-4C9C-9355-8B98DE79431A}" destId="{643B3AAB-E37D-4888-8AA8-13768537AD03}" srcOrd="0" destOrd="0" presId="urn:microsoft.com/office/officeart/2005/8/layout/vList2"/>
    <dgm:cxn modelId="{71CC057A-A45A-4C07-80F7-83F3BA7065D5}" srcId="{17535C0B-83DE-4795-9A77-22EFA6ADF1FD}" destId="{C7132E4A-F2EF-4C9C-9355-8B98DE79431A}" srcOrd="4" destOrd="0" parTransId="{4C3D8028-73C7-4430-9C8A-37CFC171994C}" sibTransId="{D01F02CD-A63D-447A-B50C-71CBE375E96F}"/>
    <dgm:cxn modelId="{2FA55396-B9D6-4570-BE20-EB25D42BA17A}" type="presOf" srcId="{71AE110D-95E1-4040-9035-5D22F423B600}" destId="{7F95A293-10CE-48CA-BCD3-F859225CCD5B}" srcOrd="0" destOrd="0" presId="urn:microsoft.com/office/officeart/2005/8/layout/vList2"/>
    <dgm:cxn modelId="{BCE549D6-3819-4A24-901F-272687E83B8E}" srcId="{17535C0B-83DE-4795-9A77-22EFA6ADF1FD}" destId="{6FF1A2A5-A6BB-4C7F-A7BB-3DF333C76D32}" srcOrd="1" destOrd="0" parTransId="{21A141BE-2F81-48AD-A307-6D9B80C99ED1}" sibTransId="{61086807-711E-43C9-87C3-40C45F30E15F}"/>
    <dgm:cxn modelId="{C5CDA3DB-1FAB-4451-8B40-E32BA38D4B58}" srcId="{17535C0B-83DE-4795-9A77-22EFA6ADF1FD}" destId="{3EB9E890-CD61-4397-96D8-2D5581BC97F2}" srcOrd="3" destOrd="0" parTransId="{B0F4DFE6-5E1C-43A3-AC33-0545CA0B5707}" sibTransId="{4521E005-7F95-49F0-96A6-3CA8D7ED6C6A}"/>
    <dgm:cxn modelId="{F32B75E6-DA8C-4497-8102-99576DCEE65C}" srcId="{17535C0B-83DE-4795-9A77-22EFA6ADF1FD}" destId="{71AE110D-95E1-4040-9035-5D22F423B600}" srcOrd="0" destOrd="0" parTransId="{6C1C605F-7329-47B3-8D07-D7D292B7C190}" sibTransId="{C19A3BB6-44A7-4CDD-9FF5-4B024A070266}"/>
    <dgm:cxn modelId="{29A680E6-CDFF-442B-A495-26DAC27A2291}" type="presParOf" srcId="{F08EB799-1B3A-454F-9EF9-FF0CF3A3AF99}" destId="{7F95A293-10CE-48CA-BCD3-F859225CCD5B}" srcOrd="0" destOrd="0" presId="urn:microsoft.com/office/officeart/2005/8/layout/vList2"/>
    <dgm:cxn modelId="{49649E4E-FAE9-4DA9-B899-2630C94CB150}" type="presParOf" srcId="{F08EB799-1B3A-454F-9EF9-FF0CF3A3AF99}" destId="{412B8C5E-C83D-451E-B859-6750716AF985}" srcOrd="1" destOrd="0" presId="urn:microsoft.com/office/officeart/2005/8/layout/vList2"/>
    <dgm:cxn modelId="{2436C926-FF26-4ECF-9CA8-7EA124D19D19}" type="presParOf" srcId="{F08EB799-1B3A-454F-9EF9-FF0CF3A3AF99}" destId="{818BDEF5-EA4C-4A4E-816D-85AAC1BF75D5}" srcOrd="2" destOrd="0" presId="urn:microsoft.com/office/officeart/2005/8/layout/vList2"/>
    <dgm:cxn modelId="{40BA67CE-201C-47F7-BAC7-57BE62912F55}" type="presParOf" srcId="{F08EB799-1B3A-454F-9EF9-FF0CF3A3AF99}" destId="{793FA3A2-4193-447B-A3D7-4C860C25A472}" srcOrd="3" destOrd="0" presId="urn:microsoft.com/office/officeart/2005/8/layout/vList2"/>
    <dgm:cxn modelId="{CFE0672C-A334-4B89-9A69-EB87CB839EBF}" type="presParOf" srcId="{F08EB799-1B3A-454F-9EF9-FF0CF3A3AF99}" destId="{5D3CF319-7855-4B75-8134-6E2D0134B4AA}" srcOrd="4" destOrd="0" presId="urn:microsoft.com/office/officeart/2005/8/layout/vList2"/>
    <dgm:cxn modelId="{175FC3C0-39F3-45E2-A688-9D99C52DB4BC}" type="presParOf" srcId="{F08EB799-1B3A-454F-9EF9-FF0CF3A3AF99}" destId="{0C523A64-7E26-4F82-A09D-A8CBE7AC475F}" srcOrd="5" destOrd="0" presId="urn:microsoft.com/office/officeart/2005/8/layout/vList2"/>
    <dgm:cxn modelId="{ED498B88-30C7-4FC7-A2DA-0530799E6FA4}" type="presParOf" srcId="{F08EB799-1B3A-454F-9EF9-FF0CF3A3AF99}" destId="{423A0A6B-D935-45DB-949B-204D4A0876A7}" srcOrd="6" destOrd="0" presId="urn:microsoft.com/office/officeart/2005/8/layout/vList2"/>
    <dgm:cxn modelId="{11C49B19-5287-473D-8C4D-85FA89F91793}" type="presParOf" srcId="{F08EB799-1B3A-454F-9EF9-FF0CF3A3AF99}" destId="{CEE64CA1-A106-459E-BD4F-77C3DCA54E1E}" srcOrd="7" destOrd="0" presId="urn:microsoft.com/office/officeart/2005/8/layout/vList2"/>
    <dgm:cxn modelId="{8C451CDD-2E90-4468-830B-2467B5BC192A}" type="presParOf" srcId="{F08EB799-1B3A-454F-9EF9-FF0CF3A3AF99}" destId="{643B3AAB-E37D-4888-8AA8-13768537AD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E1623-BB06-4E1F-B3C3-A1EDCE65DAE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24AF875-CAB7-47CE-8DB2-97D8AD0CF648}">
      <dgm:prSet/>
      <dgm:spPr/>
      <dgm:t>
        <a:bodyPr/>
        <a:lstStyle/>
        <a:p>
          <a:r>
            <a:rPr lang="nl-NL"/>
            <a:t>Leg even je huiswerk open</a:t>
          </a:r>
          <a:endParaRPr lang="en-US"/>
        </a:p>
      </dgm:t>
    </dgm:pt>
    <dgm:pt modelId="{215C12B1-683A-4BDD-BF53-440D09001F1A}" type="parTrans" cxnId="{2FEE8DA9-A1CA-422B-B43C-95FF08AA65A9}">
      <dgm:prSet/>
      <dgm:spPr/>
      <dgm:t>
        <a:bodyPr/>
        <a:lstStyle/>
        <a:p>
          <a:endParaRPr lang="en-US"/>
        </a:p>
      </dgm:t>
    </dgm:pt>
    <dgm:pt modelId="{63909CA8-9455-4648-9CA9-743ED74780A2}" type="sibTrans" cxnId="{2FEE8DA9-A1CA-422B-B43C-95FF08AA65A9}">
      <dgm:prSet/>
      <dgm:spPr/>
      <dgm:t>
        <a:bodyPr/>
        <a:lstStyle/>
        <a:p>
          <a:endParaRPr lang="en-US"/>
        </a:p>
      </dgm:t>
    </dgm:pt>
    <dgm:pt modelId="{F83403B6-7ADE-405C-B622-EDEA9DD56B22}">
      <dgm:prSet/>
      <dgm:spPr/>
      <dgm:t>
        <a:bodyPr/>
        <a:lstStyle/>
        <a:p>
          <a:r>
            <a:rPr lang="nl-NL"/>
            <a:t>Heb je vragen?</a:t>
          </a:r>
          <a:endParaRPr lang="en-US"/>
        </a:p>
      </dgm:t>
    </dgm:pt>
    <dgm:pt modelId="{41C534EC-EBA4-487A-A527-075048FB2208}" type="parTrans" cxnId="{81DC22CB-BDDF-4D70-BBD7-9A4F96D50CB1}">
      <dgm:prSet/>
      <dgm:spPr/>
      <dgm:t>
        <a:bodyPr/>
        <a:lstStyle/>
        <a:p>
          <a:endParaRPr lang="en-US"/>
        </a:p>
      </dgm:t>
    </dgm:pt>
    <dgm:pt modelId="{AA33750B-6C26-4C72-B328-367CDE97EF57}" type="sibTrans" cxnId="{81DC22CB-BDDF-4D70-BBD7-9A4F96D50CB1}">
      <dgm:prSet/>
      <dgm:spPr/>
      <dgm:t>
        <a:bodyPr/>
        <a:lstStyle/>
        <a:p>
          <a:endParaRPr lang="en-US"/>
        </a:p>
      </dgm:t>
    </dgm:pt>
    <dgm:pt modelId="{1A0712DD-3D86-4CF6-9E83-C8012E234956}" type="pres">
      <dgm:prSet presAssocID="{516E1623-BB06-4E1F-B3C3-A1EDCE65DAE6}" presName="root" presStyleCnt="0">
        <dgm:presLayoutVars>
          <dgm:dir/>
          <dgm:resizeHandles val="exact"/>
        </dgm:presLayoutVars>
      </dgm:prSet>
      <dgm:spPr/>
    </dgm:pt>
    <dgm:pt modelId="{8609B722-F62D-487F-AC58-1E4C2D2A484D}" type="pres">
      <dgm:prSet presAssocID="{B24AF875-CAB7-47CE-8DB2-97D8AD0CF648}" presName="compNode" presStyleCnt="0"/>
      <dgm:spPr/>
    </dgm:pt>
    <dgm:pt modelId="{647AFD1D-26ED-4AE2-9AF9-B8D3A0738C5B}" type="pres">
      <dgm:prSet presAssocID="{B24AF875-CAB7-47CE-8DB2-97D8AD0CF6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tlood"/>
        </a:ext>
      </dgm:extLst>
    </dgm:pt>
    <dgm:pt modelId="{DC5557D3-9D87-4AB2-8F3E-0249D79407AE}" type="pres">
      <dgm:prSet presAssocID="{B24AF875-CAB7-47CE-8DB2-97D8AD0CF648}" presName="spaceRect" presStyleCnt="0"/>
      <dgm:spPr/>
    </dgm:pt>
    <dgm:pt modelId="{50BBF00B-5B04-400A-A78A-F0728DCBF4E0}" type="pres">
      <dgm:prSet presAssocID="{B24AF875-CAB7-47CE-8DB2-97D8AD0CF648}" presName="textRect" presStyleLbl="revTx" presStyleIdx="0" presStyleCnt="2">
        <dgm:presLayoutVars>
          <dgm:chMax val="1"/>
          <dgm:chPref val="1"/>
        </dgm:presLayoutVars>
      </dgm:prSet>
      <dgm:spPr/>
    </dgm:pt>
    <dgm:pt modelId="{E9C94FE2-6FBF-4B90-A8DB-09E33B0707B3}" type="pres">
      <dgm:prSet presAssocID="{63909CA8-9455-4648-9CA9-743ED74780A2}" presName="sibTrans" presStyleCnt="0"/>
      <dgm:spPr/>
    </dgm:pt>
    <dgm:pt modelId="{AA9746F2-C263-4F80-AC56-091B846C017F}" type="pres">
      <dgm:prSet presAssocID="{F83403B6-7ADE-405C-B622-EDEA9DD56B22}" presName="compNode" presStyleCnt="0"/>
      <dgm:spPr/>
    </dgm:pt>
    <dgm:pt modelId="{88E0EA29-2115-4E4B-992F-72D93DFE3D5E}" type="pres">
      <dgm:prSet presAssocID="{F83403B6-7ADE-405C-B622-EDEA9DD56B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1D3E718-91B4-4C32-A9F1-4FCA88CA1634}" type="pres">
      <dgm:prSet presAssocID="{F83403B6-7ADE-405C-B622-EDEA9DD56B22}" presName="spaceRect" presStyleCnt="0"/>
      <dgm:spPr/>
    </dgm:pt>
    <dgm:pt modelId="{20874918-0F9C-4871-86D5-35795CCDB067}" type="pres">
      <dgm:prSet presAssocID="{F83403B6-7ADE-405C-B622-EDEA9DD56B22}" presName="textRect" presStyleLbl="revTx" presStyleIdx="1" presStyleCnt="2">
        <dgm:presLayoutVars>
          <dgm:chMax val="1"/>
          <dgm:chPref val="1"/>
        </dgm:presLayoutVars>
      </dgm:prSet>
      <dgm:spPr/>
    </dgm:pt>
  </dgm:ptLst>
  <dgm:cxnLst>
    <dgm:cxn modelId="{E52E5A0C-ECEB-4C8C-8237-B26E45B29B91}" type="presOf" srcId="{F83403B6-7ADE-405C-B622-EDEA9DD56B22}" destId="{20874918-0F9C-4871-86D5-35795CCDB067}" srcOrd="0" destOrd="0" presId="urn:microsoft.com/office/officeart/2018/2/layout/IconLabelList"/>
    <dgm:cxn modelId="{A0106A3A-AB31-46FD-8620-296277A53B54}" type="presOf" srcId="{B24AF875-CAB7-47CE-8DB2-97D8AD0CF648}" destId="{50BBF00B-5B04-400A-A78A-F0728DCBF4E0}" srcOrd="0" destOrd="0" presId="urn:microsoft.com/office/officeart/2018/2/layout/IconLabelList"/>
    <dgm:cxn modelId="{8ABD32A1-A6D5-4AA1-A584-165B77C4CBCE}" type="presOf" srcId="{516E1623-BB06-4E1F-B3C3-A1EDCE65DAE6}" destId="{1A0712DD-3D86-4CF6-9E83-C8012E234956}" srcOrd="0" destOrd="0" presId="urn:microsoft.com/office/officeart/2018/2/layout/IconLabelList"/>
    <dgm:cxn modelId="{2FEE8DA9-A1CA-422B-B43C-95FF08AA65A9}" srcId="{516E1623-BB06-4E1F-B3C3-A1EDCE65DAE6}" destId="{B24AF875-CAB7-47CE-8DB2-97D8AD0CF648}" srcOrd="0" destOrd="0" parTransId="{215C12B1-683A-4BDD-BF53-440D09001F1A}" sibTransId="{63909CA8-9455-4648-9CA9-743ED74780A2}"/>
    <dgm:cxn modelId="{81DC22CB-BDDF-4D70-BBD7-9A4F96D50CB1}" srcId="{516E1623-BB06-4E1F-B3C3-A1EDCE65DAE6}" destId="{F83403B6-7ADE-405C-B622-EDEA9DD56B22}" srcOrd="1" destOrd="0" parTransId="{41C534EC-EBA4-487A-A527-075048FB2208}" sibTransId="{AA33750B-6C26-4C72-B328-367CDE97EF57}"/>
    <dgm:cxn modelId="{2431BDFA-9271-41EB-A3E1-92B1050E06EA}" type="presParOf" srcId="{1A0712DD-3D86-4CF6-9E83-C8012E234956}" destId="{8609B722-F62D-487F-AC58-1E4C2D2A484D}" srcOrd="0" destOrd="0" presId="urn:microsoft.com/office/officeart/2018/2/layout/IconLabelList"/>
    <dgm:cxn modelId="{808F2882-7AFA-4CC6-8B9B-B8720AC62A52}" type="presParOf" srcId="{8609B722-F62D-487F-AC58-1E4C2D2A484D}" destId="{647AFD1D-26ED-4AE2-9AF9-B8D3A0738C5B}" srcOrd="0" destOrd="0" presId="urn:microsoft.com/office/officeart/2018/2/layout/IconLabelList"/>
    <dgm:cxn modelId="{A67D25EE-C762-429C-8DB7-EC9828404ACA}" type="presParOf" srcId="{8609B722-F62D-487F-AC58-1E4C2D2A484D}" destId="{DC5557D3-9D87-4AB2-8F3E-0249D79407AE}" srcOrd="1" destOrd="0" presId="urn:microsoft.com/office/officeart/2018/2/layout/IconLabelList"/>
    <dgm:cxn modelId="{8910D8D3-3683-4E86-9C86-A231E6960284}" type="presParOf" srcId="{8609B722-F62D-487F-AC58-1E4C2D2A484D}" destId="{50BBF00B-5B04-400A-A78A-F0728DCBF4E0}" srcOrd="2" destOrd="0" presId="urn:microsoft.com/office/officeart/2018/2/layout/IconLabelList"/>
    <dgm:cxn modelId="{4ECFE64A-7226-4707-B815-AB6162100C4F}" type="presParOf" srcId="{1A0712DD-3D86-4CF6-9E83-C8012E234956}" destId="{E9C94FE2-6FBF-4B90-A8DB-09E33B0707B3}" srcOrd="1" destOrd="0" presId="urn:microsoft.com/office/officeart/2018/2/layout/IconLabelList"/>
    <dgm:cxn modelId="{B047AAE8-403F-431D-B82E-7D83C540C6C7}" type="presParOf" srcId="{1A0712DD-3D86-4CF6-9E83-C8012E234956}" destId="{AA9746F2-C263-4F80-AC56-091B846C017F}" srcOrd="2" destOrd="0" presId="urn:microsoft.com/office/officeart/2018/2/layout/IconLabelList"/>
    <dgm:cxn modelId="{40F6415D-8B57-461D-B41C-3ADCA1818B4E}" type="presParOf" srcId="{AA9746F2-C263-4F80-AC56-091B846C017F}" destId="{88E0EA29-2115-4E4B-992F-72D93DFE3D5E}" srcOrd="0" destOrd="0" presId="urn:microsoft.com/office/officeart/2018/2/layout/IconLabelList"/>
    <dgm:cxn modelId="{88024EC0-8B3F-4A1D-8D51-D7C8AE142EBC}" type="presParOf" srcId="{AA9746F2-C263-4F80-AC56-091B846C017F}" destId="{81D3E718-91B4-4C32-A9F1-4FCA88CA1634}" srcOrd="1" destOrd="0" presId="urn:microsoft.com/office/officeart/2018/2/layout/IconLabelList"/>
    <dgm:cxn modelId="{12B86011-C814-4D20-A96E-2EB483B7A734}" type="presParOf" srcId="{AA9746F2-C263-4F80-AC56-091B846C017F}" destId="{20874918-0F9C-4871-86D5-35795CCDB06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A293-10CE-48CA-BCD3-F859225CCD5B}">
      <dsp:nvSpPr>
        <dsp:cNvPr id="0" name=""/>
        <dsp:cNvSpPr/>
      </dsp:nvSpPr>
      <dsp:spPr>
        <a:xfrm>
          <a:off x="0" y="42862"/>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Terugblikken </a:t>
          </a:r>
          <a:endParaRPr lang="en-US" sz="3100" kern="1200" dirty="0"/>
        </a:p>
      </dsp:txBody>
      <dsp:txXfrm>
        <a:off x="36296" y="79158"/>
        <a:ext cx="10443008" cy="670943"/>
      </dsp:txXfrm>
    </dsp:sp>
    <dsp:sp modelId="{818BDEF5-EA4C-4A4E-816D-85AAC1BF75D5}">
      <dsp:nvSpPr>
        <dsp:cNvPr id="0" name=""/>
        <dsp:cNvSpPr/>
      </dsp:nvSpPr>
      <dsp:spPr>
        <a:xfrm>
          <a:off x="0" y="875677"/>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huiswerk controleren</a:t>
          </a:r>
          <a:endParaRPr lang="en-US" sz="3100" kern="1200"/>
        </a:p>
      </dsp:txBody>
      <dsp:txXfrm>
        <a:off x="36296" y="911973"/>
        <a:ext cx="10443008" cy="670943"/>
      </dsp:txXfrm>
    </dsp:sp>
    <dsp:sp modelId="{5D3CF319-7855-4B75-8134-6E2D0134B4AA}">
      <dsp:nvSpPr>
        <dsp:cNvPr id="0" name=""/>
        <dsp:cNvSpPr/>
      </dsp:nvSpPr>
      <dsp:spPr>
        <a:xfrm>
          <a:off x="0" y="1700076"/>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Video </a:t>
          </a:r>
          <a:r>
            <a:rPr lang="en-US" sz="3100" kern="1200" dirty="0" err="1"/>
            <a:t>kijken</a:t>
          </a:r>
          <a:r>
            <a:rPr lang="en-US" sz="3100" kern="1200" dirty="0"/>
            <a:t> </a:t>
          </a:r>
        </a:p>
      </dsp:txBody>
      <dsp:txXfrm>
        <a:off x="36296" y="1736372"/>
        <a:ext cx="10443008" cy="670943"/>
      </dsp:txXfrm>
    </dsp:sp>
    <dsp:sp modelId="{423A0A6B-D935-45DB-949B-204D4A0876A7}">
      <dsp:nvSpPr>
        <dsp:cNvPr id="0" name=""/>
        <dsp:cNvSpPr/>
      </dsp:nvSpPr>
      <dsp:spPr>
        <a:xfrm>
          <a:off x="0" y="3416985"/>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Doelen bespreken</a:t>
          </a:r>
          <a:endParaRPr lang="en-US" sz="3100" kern="1200"/>
        </a:p>
      </dsp:txBody>
      <dsp:txXfrm>
        <a:off x="36296" y="3453281"/>
        <a:ext cx="10443008" cy="670943"/>
      </dsp:txXfrm>
    </dsp:sp>
    <dsp:sp modelId="{643B3AAB-E37D-4888-8AA8-13768537AD03}">
      <dsp:nvSpPr>
        <dsp:cNvPr id="0" name=""/>
        <dsp:cNvSpPr/>
      </dsp:nvSpPr>
      <dsp:spPr>
        <a:xfrm>
          <a:off x="0" y="2598210"/>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Opgave maken </a:t>
          </a:r>
          <a:endParaRPr lang="en-US" sz="3100" kern="1200" dirty="0"/>
        </a:p>
      </dsp:txBody>
      <dsp:txXfrm>
        <a:off x="36296" y="2634506"/>
        <a:ext cx="10443008"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FD1D-26ED-4AE2-9AF9-B8D3A0738C5B}">
      <dsp:nvSpPr>
        <dsp:cNvPr id="0" name=""/>
        <dsp:cNvSpPr/>
      </dsp:nvSpPr>
      <dsp:spPr>
        <a:xfrm>
          <a:off x="1747800" y="51327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BF00B-5B04-400A-A78A-F0728DCBF4E0}">
      <dsp:nvSpPr>
        <dsp:cNvPr id="0" name=""/>
        <dsp:cNvSpPr/>
      </dsp:nvSpPr>
      <dsp:spPr>
        <a:xfrm>
          <a:off x="559800" y="29275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nl-NL" sz="2600" kern="1200"/>
            <a:t>Leg even je huiswerk open</a:t>
          </a:r>
          <a:endParaRPr lang="en-US" sz="2600" kern="1200"/>
        </a:p>
      </dsp:txBody>
      <dsp:txXfrm>
        <a:off x="559800" y="2927562"/>
        <a:ext cx="4320000" cy="720000"/>
      </dsp:txXfrm>
    </dsp:sp>
    <dsp:sp modelId="{88E0EA29-2115-4E4B-992F-72D93DFE3D5E}">
      <dsp:nvSpPr>
        <dsp:cNvPr id="0" name=""/>
        <dsp:cNvSpPr/>
      </dsp:nvSpPr>
      <dsp:spPr>
        <a:xfrm>
          <a:off x="6823800" y="51327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74918-0F9C-4871-86D5-35795CCDB067}">
      <dsp:nvSpPr>
        <dsp:cNvPr id="0" name=""/>
        <dsp:cNvSpPr/>
      </dsp:nvSpPr>
      <dsp:spPr>
        <a:xfrm>
          <a:off x="5635800" y="29275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nl-NL" sz="2600" kern="1200"/>
            <a:t>Heb je vragen?</a:t>
          </a:r>
          <a:endParaRPr lang="en-US" sz="2600" kern="1200"/>
        </a:p>
      </dsp:txBody>
      <dsp:txXfrm>
        <a:off x="5635800" y="292756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5BF5C-AF74-4C85-9620-B36D47A44003}" type="datetimeFigureOut">
              <a:rPr lang="nl-NL" smtClean="0"/>
              <a:t>12-3-2023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3F64-13D4-41E3-8C08-B41BE6593E1E}" type="slidenum">
              <a:rPr lang="nl-NL" smtClean="0"/>
              <a:t>‹nr.›</a:t>
            </a:fld>
            <a:endParaRPr lang="nl-NL"/>
          </a:p>
        </p:txBody>
      </p:sp>
    </p:spTree>
    <p:extLst>
      <p:ext uri="{BB962C8B-B14F-4D97-AF65-F5344CB8AC3E}">
        <p14:creationId xmlns:p14="http://schemas.microsoft.com/office/powerpoint/2010/main" val="354642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Opening: hier open ik de les, ik wacht 5 minuten tot iedereen zit en even zijn gesprek afrond. Ik verwacht dat de leerlingen door hebben dat ik met de les wil beginnen wanneer ik de aandacht vraag en dat ze dan opletten. </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1</a:t>
            </a:fld>
            <a:endParaRPr lang="nl-NL"/>
          </a:p>
        </p:txBody>
      </p:sp>
    </p:spTree>
    <p:extLst>
      <p:ext uri="{BB962C8B-B14F-4D97-AF65-F5344CB8AC3E}">
        <p14:creationId xmlns:p14="http://schemas.microsoft.com/office/powerpoint/2010/main" val="362130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bespreek ik wat we gaan doen deze les zodat de leerlingen een beeld hebben van vandaag. 2 min</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2</a:t>
            </a:fld>
            <a:endParaRPr lang="nl-NL"/>
          </a:p>
        </p:txBody>
      </p:sp>
    </p:spTree>
    <p:extLst>
      <p:ext uri="{BB962C8B-B14F-4D97-AF65-F5344CB8AC3E}">
        <p14:creationId xmlns:p14="http://schemas.microsoft.com/office/powerpoint/2010/main" val="354317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ga ik alleen begeleiden, ik vraag aan de leerlingen wat ze nog weten van vorige les. Als ze een beetje vast lopen geef ik een hint en kunnen ze verder vertellen. Ik moedig aan dat ze elkaar aanvullen met gebruik van vingers opsteken. 5 min</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3</a:t>
            </a:fld>
            <a:endParaRPr lang="nl-NL"/>
          </a:p>
        </p:txBody>
      </p:sp>
    </p:spTree>
    <p:extLst>
      <p:ext uri="{BB962C8B-B14F-4D97-AF65-F5344CB8AC3E}">
        <p14:creationId xmlns:p14="http://schemas.microsoft.com/office/powerpoint/2010/main" val="208000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loop bij iedereen langs om te kijken of het huiswerk is gemaakt. Zo niet vraag ik waarom niet en ik geef voor volgende les het oude huiswerk dan weer op. Dus dan is </a:t>
            </a:r>
            <a:r>
              <a:rPr lang="nl-NL" dirty="0" err="1"/>
              <a:t>eht</a:t>
            </a:r>
            <a:r>
              <a:rPr lang="nl-NL" dirty="0"/>
              <a:t> huiswerk 5t/m 35 als mensen deze week geen huiswerk hebben gemaakt.  5 min</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4</a:t>
            </a:fld>
            <a:endParaRPr lang="nl-NL"/>
          </a:p>
        </p:txBody>
      </p:sp>
    </p:spTree>
    <p:extLst>
      <p:ext uri="{BB962C8B-B14F-4D97-AF65-F5344CB8AC3E}">
        <p14:creationId xmlns:p14="http://schemas.microsoft.com/office/powerpoint/2010/main" val="413702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laat het doel voorlezen door de leerling die op dat moment het minst bij de les is.  2 min </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5</a:t>
            </a:fld>
            <a:endParaRPr lang="nl-NL"/>
          </a:p>
        </p:txBody>
      </p:sp>
    </p:spTree>
    <p:extLst>
      <p:ext uri="{BB962C8B-B14F-4D97-AF65-F5344CB8AC3E}">
        <p14:creationId xmlns:p14="http://schemas.microsoft.com/office/powerpoint/2010/main" val="24312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laat de leerlingen het stukje tekst zelf lezen en begrijpen in stilte. Vervolgens wilde ik er gewoon over praten met ze. Wat halen ze uit de tekst, wat is nieuw, wat is nuttig, wat is anders dan het mengen van lichtkleuren. 5/10 min</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7</a:t>
            </a:fld>
            <a:endParaRPr lang="nl-NL"/>
          </a:p>
        </p:txBody>
      </p:sp>
    </p:spTree>
    <p:extLst>
      <p:ext uri="{BB962C8B-B14F-4D97-AF65-F5344CB8AC3E}">
        <p14:creationId xmlns:p14="http://schemas.microsoft.com/office/powerpoint/2010/main" val="250651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herhaal ik de belangrijke punten van het stukje tekst met de grafische weergave </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8</a:t>
            </a:fld>
            <a:endParaRPr lang="nl-NL"/>
          </a:p>
        </p:txBody>
      </p:sp>
    </p:spTree>
    <p:extLst>
      <p:ext uri="{BB962C8B-B14F-4D97-AF65-F5344CB8AC3E}">
        <p14:creationId xmlns:p14="http://schemas.microsoft.com/office/powerpoint/2010/main" val="155421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laat de leerlingen aan de slag gaan op de manier die in het moment toepasselijk is. Zijn de leerlingen goed samen aan het werken mogen ze overleggen van mij. Zijn de leerlingen de hele les aan het klooien geweest werken we eerst even in stilte .  10/15 min </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10</a:t>
            </a:fld>
            <a:endParaRPr lang="nl-NL"/>
          </a:p>
        </p:txBody>
      </p:sp>
    </p:spTree>
    <p:extLst>
      <p:ext uri="{BB962C8B-B14F-4D97-AF65-F5344CB8AC3E}">
        <p14:creationId xmlns:p14="http://schemas.microsoft.com/office/powerpoint/2010/main" val="238616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laat het doel voorlezen door de leerling die op dat moment het minst bij de les is. 1 / 2  min </a:t>
            </a:r>
          </a:p>
        </p:txBody>
      </p:sp>
      <p:sp>
        <p:nvSpPr>
          <p:cNvPr id="4" name="Tijdelijke aanduiding voor dianummer 3"/>
          <p:cNvSpPr>
            <a:spLocks noGrp="1"/>
          </p:cNvSpPr>
          <p:nvPr>
            <p:ph type="sldNum" sz="quarter" idx="5"/>
          </p:nvPr>
        </p:nvSpPr>
        <p:spPr/>
        <p:txBody>
          <a:bodyPr/>
          <a:lstStyle/>
          <a:p>
            <a:fld id="{C0723F64-13D4-41E3-8C08-B41BE6593E1E}" type="slidenum">
              <a:rPr lang="nl-NL" smtClean="0"/>
              <a:t>11</a:t>
            </a:fld>
            <a:endParaRPr lang="nl-NL"/>
          </a:p>
        </p:txBody>
      </p:sp>
    </p:spTree>
    <p:extLst>
      <p:ext uri="{BB962C8B-B14F-4D97-AF65-F5344CB8AC3E}">
        <p14:creationId xmlns:p14="http://schemas.microsoft.com/office/powerpoint/2010/main" val="25881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221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260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8008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94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5179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3149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99063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60526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0668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1467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2372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3/12/2023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7223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3/12/2023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22990587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32617E-81C7-C451-2984-514B4482DC1D}"/>
              </a:ext>
            </a:extLst>
          </p:cNvPr>
          <p:cNvSpPr>
            <a:spLocks noGrp="1"/>
          </p:cNvSpPr>
          <p:nvPr>
            <p:ph type="ctrTitle"/>
          </p:nvPr>
        </p:nvSpPr>
        <p:spPr>
          <a:xfrm>
            <a:off x="643467" y="119592"/>
            <a:ext cx="4620584" cy="4567137"/>
          </a:xfrm>
        </p:spPr>
        <p:txBody>
          <a:bodyPr>
            <a:normAutofit/>
          </a:bodyPr>
          <a:lstStyle/>
          <a:p>
            <a:r>
              <a:rPr lang="nl-NL" dirty="0"/>
              <a:t>Kleuren mengen</a:t>
            </a:r>
          </a:p>
        </p:txBody>
      </p:sp>
      <p:sp>
        <p:nvSpPr>
          <p:cNvPr id="3" name="Ondertitel 2">
            <a:extLst>
              <a:ext uri="{FF2B5EF4-FFF2-40B4-BE49-F238E27FC236}">
                <a16:creationId xmlns:a16="http://schemas.microsoft.com/office/drawing/2014/main" id="{7CFC3AFF-DD87-84A0-7955-2D156CA5E9EE}"/>
              </a:ext>
            </a:extLst>
          </p:cNvPr>
          <p:cNvSpPr>
            <a:spLocks noGrp="1"/>
          </p:cNvSpPr>
          <p:nvPr>
            <p:ph type="subTitle" idx="1"/>
          </p:nvPr>
        </p:nvSpPr>
        <p:spPr>
          <a:xfrm>
            <a:off x="643467" y="5277684"/>
            <a:ext cx="4620584" cy="775494"/>
          </a:xfrm>
        </p:spPr>
        <p:txBody>
          <a:bodyPr>
            <a:normAutofit/>
          </a:bodyPr>
          <a:lstStyle/>
          <a:p>
            <a:r>
              <a:rPr lang="nl-NL" dirty="0"/>
              <a:t>13 maart 23’</a:t>
            </a:r>
          </a:p>
        </p:txBody>
      </p:sp>
      <p:pic>
        <p:nvPicPr>
          <p:cNvPr id="4" name="Picture 3" descr="Vectorachtergrond van levendige spattende kleuren">
            <a:extLst>
              <a:ext uri="{FF2B5EF4-FFF2-40B4-BE49-F238E27FC236}">
                <a16:creationId xmlns:a16="http://schemas.microsoft.com/office/drawing/2014/main" id="{0FF3F3ED-B229-D59F-78C3-F3B1DF37ADC3}"/>
              </a:ext>
            </a:extLst>
          </p:cNvPr>
          <p:cNvPicPr>
            <a:picLocks noChangeAspect="1"/>
          </p:cNvPicPr>
          <p:nvPr/>
        </p:nvPicPr>
        <p:blipFill rotWithShape="1">
          <a:blip r:embed="rId3"/>
          <a:srcRect l="26053" r="1482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5771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752775-F02C-4C61-A592-6CEB4C47C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CE1BCB-EAB3-2AFD-91B8-67EFFF0015E1}"/>
              </a:ext>
            </a:extLst>
          </p:cNvPr>
          <p:cNvSpPr>
            <a:spLocks noGrp="1"/>
          </p:cNvSpPr>
          <p:nvPr>
            <p:ph type="title"/>
          </p:nvPr>
        </p:nvSpPr>
        <p:spPr>
          <a:xfrm>
            <a:off x="6513788" y="365125"/>
            <a:ext cx="4840010" cy="1720525"/>
          </a:xfrm>
        </p:spPr>
        <p:txBody>
          <a:bodyPr>
            <a:normAutofit/>
          </a:bodyPr>
          <a:lstStyle/>
          <a:p>
            <a:r>
              <a:rPr lang="nl-NL" dirty="0"/>
              <a:t>Aan de slag </a:t>
            </a:r>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a:extLst>
              <a:ext uri="{FF2B5EF4-FFF2-40B4-BE49-F238E27FC236}">
                <a16:creationId xmlns:a16="http://schemas.microsoft.com/office/drawing/2014/main" id="{ED642179-1A24-918A-5ECE-7001BCE2BFA4}"/>
              </a:ext>
            </a:extLst>
          </p:cNvPr>
          <p:cNvPicPr>
            <a:picLocks noChangeAspect="1"/>
          </p:cNvPicPr>
          <p:nvPr/>
        </p:nvPicPr>
        <p:blipFill rotWithShape="1">
          <a:blip r:embed="rId3"/>
          <a:srcRect l="58499" t="26745" r="14718" b="27699"/>
          <a:stretch/>
        </p:blipFill>
        <p:spPr>
          <a:xfrm>
            <a:off x="518845" y="255143"/>
            <a:ext cx="3141127" cy="3005347"/>
          </a:xfrm>
          <a:prstGeom prst="rect">
            <a:avLst/>
          </a:prstGeom>
        </p:spPr>
      </p:pic>
      <p:pic>
        <p:nvPicPr>
          <p:cNvPr id="4" name="Picture 2" descr="Primaire kleur - Wikipedia">
            <a:extLst>
              <a:ext uri="{FF2B5EF4-FFF2-40B4-BE49-F238E27FC236}">
                <a16:creationId xmlns:a16="http://schemas.microsoft.com/office/drawing/2014/main" id="{87EE598F-A052-E6F7-F3BE-390A055638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19" r="-1" b="-1"/>
          <a:stretch/>
        </p:blipFill>
        <p:spPr bwMode="auto">
          <a:xfrm>
            <a:off x="528832" y="3658719"/>
            <a:ext cx="3141126" cy="284027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8109DA8-AEB3-E17B-2B37-E4CA8CD4307F}"/>
              </a:ext>
            </a:extLst>
          </p:cNvPr>
          <p:cNvSpPr>
            <a:spLocks noGrp="1"/>
          </p:cNvSpPr>
          <p:nvPr>
            <p:ph idx="1"/>
          </p:nvPr>
        </p:nvSpPr>
        <p:spPr>
          <a:xfrm>
            <a:off x="6513788" y="2265037"/>
            <a:ext cx="4840010" cy="3911926"/>
          </a:xfrm>
        </p:spPr>
        <p:txBody>
          <a:bodyPr>
            <a:normAutofit/>
          </a:bodyPr>
          <a:lstStyle/>
          <a:p>
            <a:pPr marL="0" indent="0">
              <a:buNone/>
            </a:pPr>
            <a:endParaRPr lang="nl-NL" sz="2000" dirty="0"/>
          </a:p>
          <a:p>
            <a:r>
              <a:rPr lang="nl-NL" sz="2000" dirty="0"/>
              <a:t>Maak opgave 21 t/m 29 en 31 t/m 35</a:t>
            </a:r>
          </a:p>
          <a:p>
            <a:r>
              <a:rPr lang="nl-NL" sz="2000" dirty="0"/>
              <a:t>Klaar? Lees vast 2.3 goed door </a:t>
            </a:r>
          </a:p>
        </p:txBody>
      </p:sp>
      <p:sp>
        <p:nvSpPr>
          <p:cNvPr id="6" name="Tekstvak 5">
            <a:extLst>
              <a:ext uri="{FF2B5EF4-FFF2-40B4-BE49-F238E27FC236}">
                <a16:creationId xmlns:a16="http://schemas.microsoft.com/office/drawing/2014/main" id="{78F00EB0-9159-C963-5911-5737D53267DD}"/>
              </a:ext>
            </a:extLst>
          </p:cNvPr>
          <p:cNvSpPr txBox="1"/>
          <p:nvPr/>
        </p:nvSpPr>
        <p:spPr>
          <a:xfrm>
            <a:off x="426604" y="3238500"/>
            <a:ext cx="3141126" cy="381000"/>
          </a:xfrm>
          <a:prstGeom prst="rect">
            <a:avLst/>
          </a:prstGeom>
          <a:noFill/>
        </p:spPr>
        <p:txBody>
          <a:bodyPr wrap="square" rtlCol="0">
            <a:spAutoFit/>
          </a:bodyPr>
          <a:lstStyle/>
          <a:p>
            <a:r>
              <a:rPr lang="nl-NL" dirty="0">
                <a:solidFill>
                  <a:schemeClr val="bg1"/>
                </a:solidFill>
              </a:rPr>
              <a:t>Verf kleuren mengen</a:t>
            </a:r>
          </a:p>
        </p:txBody>
      </p:sp>
      <p:sp>
        <p:nvSpPr>
          <p:cNvPr id="7" name="Tekstvak 6">
            <a:extLst>
              <a:ext uri="{FF2B5EF4-FFF2-40B4-BE49-F238E27FC236}">
                <a16:creationId xmlns:a16="http://schemas.microsoft.com/office/drawing/2014/main" id="{9136880C-2C0A-B56C-0DC1-F66B60B879B6}"/>
              </a:ext>
            </a:extLst>
          </p:cNvPr>
          <p:cNvSpPr txBox="1"/>
          <p:nvPr/>
        </p:nvSpPr>
        <p:spPr>
          <a:xfrm>
            <a:off x="426604" y="6485614"/>
            <a:ext cx="3141126" cy="381000"/>
          </a:xfrm>
          <a:prstGeom prst="rect">
            <a:avLst/>
          </a:prstGeom>
          <a:noFill/>
        </p:spPr>
        <p:txBody>
          <a:bodyPr wrap="square" rtlCol="0">
            <a:spAutoFit/>
          </a:bodyPr>
          <a:lstStyle/>
          <a:p>
            <a:r>
              <a:rPr lang="nl-NL" dirty="0">
                <a:solidFill>
                  <a:schemeClr val="bg1"/>
                </a:solidFill>
              </a:rPr>
              <a:t>Licht kleuren mengen</a:t>
            </a:r>
          </a:p>
        </p:txBody>
      </p:sp>
    </p:spTree>
    <p:extLst>
      <p:ext uri="{BB962C8B-B14F-4D97-AF65-F5344CB8AC3E}">
        <p14:creationId xmlns:p14="http://schemas.microsoft.com/office/powerpoint/2010/main" val="6459801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B90E0-04EF-A4DC-21CC-014BC332B3F8}"/>
              </a:ext>
            </a:extLst>
          </p:cNvPr>
          <p:cNvSpPr>
            <a:spLocks noGrp="1"/>
          </p:cNvSpPr>
          <p:nvPr>
            <p:ph type="title"/>
          </p:nvPr>
        </p:nvSpPr>
        <p:spPr/>
        <p:txBody>
          <a:bodyPr/>
          <a:lstStyle/>
          <a:p>
            <a:r>
              <a:rPr lang="nl-NL" dirty="0"/>
              <a:t>Doelen behaald?</a:t>
            </a:r>
          </a:p>
        </p:txBody>
      </p:sp>
      <p:sp>
        <p:nvSpPr>
          <p:cNvPr id="3" name="Tijdelijke aanduiding voor inhoud 2">
            <a:extLst>
              <a:ext uri="{FF2B5EF4-FFF2-40B4-BE49-F238E27FC236}">
                <a16:creationId xmlns:a16="http://schemas.microsoft.com/office/drawing/2014/main" id="{753B7AD6-81AC-1CC7-FBDB-ABA822CDF845}"/>
              </a:ext>
            </a:extLst>
          </p:cNvPr>
          <p:cNvSpPr>
            <a:spLocks noGrp="1"/>
          </p:cNvSpPr>
          <p:nvPr>
            <p:ph idx="1"/>
          </p:nvPr>
        </p:nvSpPr>
        <p:spPr/>
        <p:txBody>
          <a:bodyPr/>
          <a:lstStyle/>
          <a:p>
            <a:endParaRPr lang="nl-NL" dirty="0"/>
          </a:p>
          <a:p>
            <a:endParaRPr lang="nl-NL" dirty="0"/>
          </a:p>
          <a:p>
            <a:r>
              <a:rPr lang="nl-NL" dirty="0"/>
              <a:t>Het onderscheid maken tussen verf mengen en licht mengen. </a:t>
            </a:r>
          </a:p>
          <a:p>
            <a:r>
              <a:rPr lang="nl-NL" dirty="0"/>
              <a:t>2.2 afronden </a:t>
            </a:r>
          </a:p>
        </p:txBody>
      </p:sp>
    </p:spTree>
    <p:extLst>
      <p:ext uri="{BB962C8B-B14F-4D97-AF65-F5344CB8AC3E}">
        <p14:creationId xmlns:p14="http://schemas.microsoft.com/office/powerpoint/2010/main" val="263870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0EF2B-1AE7-E8E0-310F-D600AB159329}"/>
              </a:ext>
            </a:extLst>
          </p:cNvPr>
          <p:cNvSpPr>
            <a:spLocks noGrp="1"/>
          </p:cNvSpPr>
          <p:nvPr>
            <p:ph type="title"/>
          </p:nvPr>
        </p:nvSpPr>
        <p:spPr>
          <a:xfrm>
            <a:off x="838200" y="364004"/>
            <a:ext cx="10515600" cy="1325563"/>
          </a:xfrm>
        </p:spPr>
        <p:txBody>
          <a:bodyPr/>
          <a:lstStyle/>
          <a:p>
            <a:r>
              <a:rPr lang="nl-NL" dirty="0"/>
              <a:t>Wat doen we vandaag?</a:t>
            </a:r>
          </a:p>
        </p:txBody>
      </p:sp>
      <p:graphicFrame>
        <p:nvGraphicFramePr>
          <p:cNvPr id="5" name="Tijdelijke aanduiding voor inhoud 2">
            <a:extLst>
              <a:ext uri="{FF2B5EF4-FFF2-40B4-BE49-F238E27FC236}">
                <a16:creationId xmlns:a16="http://schemas.microsoft.com/office/drawing/2014/main" id="{318E32AC-7E82-6020-7162-04A7F90175AB}"/>
              </a:ext>
            </a:extLst>
          </p:cNvPr>
          <p:cNvGraphicFramePr>
            <a:graphicFrameLocks noGrp="1"/>
          </p:cNvGraphicFramePr>
          <p:nvPr>
            <p:ph idx="1"/>
            <p:extLst>
              <p:ext uri="{D42A27DB-BD31-4B8C-83A1-F6EECF244321}">
                <p14:modId xmlns:p14="http://schemas.microsoft.com/office/powerpoint/2010/main" val="3366371664"/>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40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CDA57-3BF4-406C-143B-5DFAE1F6546C}"/>
              </a:ext>
            </a:extLst>
          </p:cNvPr>
          <p:cNvSpPr>
            <a:spLocks noGrp="1"/>
          </p:cNvSpPr>
          <p:nvPr>
            <p:ph type="title"/>
          </p:nvPr>
        </p:nvSpPr>
        <p:spPr/>
        <p:txBody>
          <a:bodyPr/>
          <a:lstStyle/>
          <a:p>
            <a:r>
              <a:rPr lang="nl-NL" dirty="0"/>
              <a:t>Wat deden we vorige les?</a:t>
            </a:r>
          </a:p>
        </p:txBody>
      </p:sp>
      <p:sp>
        <p:nvSpPr>
          <p:cNvPr id="3" name="Tijdelijke aanduiding voor inhoud 2">
            <a:extLst>
              <a:ext uri="{FF2B5EF4-FFF2-40B4-BE49-F238E27FC236}">
                <a16:creationId xmlns:a16="http://schemas.microsoft.com/office/drawing/2014/main" id="{E4CD53B4-B11B-78E4-CD52-0262AAD88CBD}"/>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47550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21B7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A6990067-39F0-1656-DB2F-89DD795C3855}"/>
              </a:ext>
            </a:extLst>
          </p:cNvPr>
          <p:cNvSpPr>
            <a:spLocks noGrp="1"/>
          </p:cNvSpPr>
          <p:nvPr>
            <p:ph type="title"/>
          </p:nvPr>
        </p:nvSpPr>
        <p:spPr>
          <a:xfrm>
            <a:off x="838200" y="365125"/>
            <a:ext cx="10515600" cy="1325563"/>
          </a:xfrm>
        </p:spPr>
        <p:txBody>
          <a:bodyPr>
            <a:normAutofit/>
          </a:bodyPr>
          <a:lstStyle/>
          <a:p>
            <a:r>
              <a:rPr lang="nl-NL" dirty="0"/>
              <a:t>Huiswerk </a:t>
            </a:r>
          </a:p>
        </p:txBody>
      </p:sp>
      <p:graphicFrame>
        <p:nvGraphicFramePr>
          <p:cNvPr id="5" name="Tijdelijke aanduiding voor inhoud 2">
            <a:extLst>
              <a:ext uri="{FF2B5EF4-FFF2-40B4-BE49-F238E27FC236}">
                <a16:creationId xmlns:a16="http://schemas.microsoft.com/office/drawing/2014/main" id="{E1628C1B-9FFC-5231-6BEC-3AEF1C19929E}"/>
              </a:ext>
            </a:extLst>
          </p:cNvPr>
          <p:cNvGraphicFramePr>
            <a:graphicFrameLocks noGrp="1"/>
          </p:cNvGraphicFramePr>
          <p:nvPr>
            <p:ph idx="1"/>
            <p:extLst>
              <p:ext uri="{D42A27DB-BD31-4B8C-83A1-F6EECF244321}">
                <p14:modId xmlns:p14="http://schemas.microsoft.com/office/powerpoint/2010/main" val="293079907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0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B90E0-04EF-A4DC-21CC-014BC332B3F8}"/>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753B7AD6-81AC-1CC7-FBDB-ABA822CDF845}"/>
              </a:ext>
            </a:extLst>
          </p:cNvPr>
          <p:cNvSpPr>
            <a:spLocks noGrp="1"/>
          </p:cNvSpPr>
          <p:nvPr>
            <p:ph idx="1"/>
          </p:nvPr>
        </p:nvSpPr>
        <p:spPr/>
        <p:txBody>
          <a:bodyPr/>
          <a:lstStyle/>
          <a:p>
            <a:r>
              <a:rPr lang="nl-NL" dirty="0"/>
              <a:t>Het onderscheid maken tussen verf mengen en licht mengen. </a:t>
            </a:r>
          </a:p>
          <a:p>
            <a:r>
              <a:rPr lang="nl-NL" dirty="0"/>
              <a:t>2.2 afronden </a:t>
            </a:r>
          </a:p>
        </p:txBody>
      </p:sp>
    </p:spTree>
    <p:extLst>
      <p:ext uri="{BB962C8B-B14F-4D97-AF65-F5344CB8AC3E}">
        <p14:creationId xmlns:p14="http://schemas.microsoft.com/office/powerpoint/2010/main" val="159416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Primaire kleur - Wikipedia">
            <a:extLst>
              <a:ext uri="{FF2B5EF4-FFF2-40B4-BE49-F238E27FC236}">
                <a16:creationId xmlns:a16="http://schemas.microsoft.com/office/drawing/2014/main" id="{8B10D6B7-18C0-E32F-BB26-2317A4E696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19" r="-1" b="-1"/>
          <a:stretch/>
        </p:blipFill>
        <p:spPr bwMode="auto">
          <a:xfrm>
            <a:off x="3954665" y="1201003"/>
            <a:ext cx="4543113"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2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E3629D-5BAD-015B-D9AC-C4C2F0D78372}"/>
              </a:ext>
            </a:extLst>
          </p:cNvPr>
          <p:cNvSpPr>
            <a:spLocks noGrp="1"/>
          </p:cNvSpPr>
          <p:nvPr>
            <p:ph type="title"/>
          </p:nvPr>
        </p:nvSpPr>
        <p:spPr>
          <a:xfrm>
            <a:off x="6513788" y="365125"/>
            <a:ext cx="4840010" cy="1807305"/>
          </a:xfrm>
        </p:spPr>
        <p:txBody>
          <a:bodyPr>
            <a:normAutofit/>
          </a:bodyPr>
          <a:lstStyle/>
          <a:p>
            <a:r>
              <a:rPr lang="nl-NL" dirty="0"/>
              <a:t>Lees in stilte</a:t>
            </a:r>
          </a:p>
        </p:txBody>
      </p:sp>
      <p:pic>
        <p:nvPicPr>
          <p:cNvPr id="5" name="Picture 4" descr="Blauwe papier stroken in een golfvorm">
            <a:extLst>
              <a:ext uri="{FF2B5EF4-FFF2-40B4-BE49-F238E27FC236}">
                <a16:creationId xmlns:a16="http://schemas.microsoft.com/office/drawing/2014/main" id="{9E02EFCA-6CA3-5659-9F76-2747CACC327C}"/>
              </a:ext>
            </a:extLst>
          </p:cNvPr>
          <p:cNvPicPr>
            <a:picLocks noChangeAspect="1"/>
          </p:cNvPicPr>
          <p:nvPr/>
        </p:nvPicPr>
        <p:blipFill rotWithShape="1">
          <a:blip r:embed="rId3"/>
          <a:srcRect l="20547" r="19919"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ijdelijke aanduiding voor inhoud 2">
            <a:extLst>
              <a:ext uri="{FF2B5EF4-FFF2-40B4-BE49-F238E27FC236}">
                <a16:creationId xmlns:a16="http://schemas.microsoft.com/office/drawing/2014/main" id="{845A70E7-BD52-13ED-6E25-004245FC1ED0}"/>
              </a:ext>
            </a:extLst>
          </p:cNvPr>
          <p:cNvSpPr>
            <a:spLocks noGrp="1"/>
          </p:cNvSpPr>
          <p:nvPr>
            <p:ph idx="1"/>
          </p:nvPr>
        </p:nvSpPr>
        <p:spPr>
          <a:xfrm>
            <a:off x="6513788" y="2333297"/>
            <a:ext cx="4840010" cy="3843666"/>
          </a:xfrm>
        </p:spPr>
        <p:txBody>
          <a:bodyPr>
            <a:normAutofit/>
          </a:bodyPr>
          <a:lstStyle/>
          <a:p>
            <a:endParaRPr lang="nl-NL" sz="2000"/>
          </a:p>
          <a:p>
            <a:endParaRPr lang="nl-NL" sz="2000"/>
          </a:p>
          <a:p>
            <a:r>
              <a:rPr lang="nl-NL" sz="2000"/>
              <a:t>Lees het stukje tekst ‘kleuren verf mengen’</a:t>
            </a:r>
          </a:p>
          <a:p>
            <a:endParaRPr lang="nl-NL" sz="2000"/>
          </a:p>
          <a:p>
            <a:r>
              <a:rPr lang="nl-NL" sz="2000"/>
              <a:t>pagina 44</a:t>
            </a:r>
          </a:p>
          <a:p>
            <a:endParaRPr lang="nl-NL" sz="2000"/>
          </a:p>
          <a:p>
            <a:endParaRPr lang="nl-NL" sz="2000"/>
          </a:p>
        </p:txBody>
      </p:sp>
    </p:spTree>
    <p:extLst>
      <p:ext uri="{BB962C8B-B14F-4D97-AF65-F5344CB8AC3E}">
        <p14:creationId xmlns:p14="http://schemas.microsoft.com/office/powerpoint/2010/main" val="216174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a:extLst>
              <a:ext uri="{FF2B5EF4-FFF2-40B4-BE49-F238E27FC236}">
                <a16:creationId xmlns:a16="http://schemas.microsoft.com/office/drawing/2014/main" id="{444EAB07-5569-DDC8-A8CD-939202092D7B}"/>
              </a:ext>
            </a:extLst>
          </p:cNvPr>
          <p:cNvPicPr>
            <a:picLocks noGrp="1" noChangeAspect="1"/>
          </p:cNvPicPr>
          <p:nvPr>
            <p:ph idx="1"/>
          </p:nvPr>
        </p:nvPicPr>
        <p:blipFill rotWithShape="1">
          <a:blip r:embed="rId3"/>
          <a:srcRect l="58499" t="26745" r="14718" b="27699"/>
          <a:stretch/>
        </p:blipFill>
        <p:spPr>
          <a:xfrm>
            <a:off x="3793064" y="433918"/>
            <a:ext cx="5822764" cy="5571066"/>
          </a:xfrm>
          <a:prstGeom prst="rect">
            <a:avLst/>
          </a:prstGeom>
        </p:spPr>
      </p:pic>
    </p:spTree>
    <p:extLst>
      <p:ext uri="{BB962C8B-B14F-4D97-AF65-F5344CB8AC3E}">
        <p14:creationId xmlns:p14="http://schemas.microsoft.com/office/powerpoint/2010/main" val="170259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43DE6-3B58-9B8E-6094-D7B642474F73}"/>
              </a:ext>
            </a:extLst>
          </p:cNvPr>
          <p:cNvSpPr>
            <a:spLocks noGrp="1"/>
          </p:cNvSpPr>
          <p:nvPr>
            <p:ph type="title"/>
          </p:nvPr>
        </p:nvSpPr>
        <p:spPr/>
        <p:txBody>
          <a:bodyPr/>
          <a:lstStyle/>
          <a:p>
            <a:r>
              <a:rPr lang="nl-NL" dirty="0"/>
              <a:t>Video kijken </a:t>
            </a:r>
          </a:p>
        </p:txBody>
      </p:sp>
      <p:sp>
        <p:nvSpPr>
          <p:cNvPr id="3" name="Tijdelijke aanduiding voor inhoud 2">
            <a:extLst>
              <a:ext uri="{FF2B5EF4-FFF2-40B4-BE49-F238E27FC236}">
                <a16:creationId xmlns:a16="http://schemas.microsoft.com/office/drawing/2014/main" id="{C46E0284-4854-9456-82F4-5382AE0A2D9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6940573"/>
      </p:ext>
    </p:extLst>
  </p:cSld>
  <p:clrMapOvr>
    <a:masterClrMapping/>
  </p:clrMapOvr>
</p:sld>
</file>

<file path=ppt/theme/theme1.xml><?xml version="1.0" encoding="utf-8"?>
<a:theme xmlns:a="http://schemas.openxmlformats.org/drawingml/2006/main" name="Brush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446</Words>
  <Application>Microsoft Office PowerPoint</Application>
  <PresentationFormat>Breedbeeld</PresentationFormat>
  <Paragraphs>51</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Century Gothic</vt:lpstr>
      <vt:lpstr>BrushVTI</vt:lpstr>
      <vt:lpstr>Kleuren mengen</vt:lpstr>
      <vt:lpstr>Wat doen we vandaag?</vt:lpstr>
      <vt:lpstr>Wat deden we vorige les?</vt:lpstr>
      <vt:lpstr>Huiswerk </vt:lpstr>
      <vt:lpstr>doelen</vt:lpstr>
      <vt:lpstr>PowerPoint-presentatie</vt:lpstr>
      <vt:lpstr>Lees in stilte</vt:lpstr>
      <vt:lpstr>PowerPoint-presentatie</vt:lpstr>
      <vt:lpstr>Video kijken </vt:lpstr>
      <vt:lpstr>Aan de slag </vt:lpstr>
      <vt:lpstr>Doelen behaald?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Keller (1031575)</dc:creator>
  <cp:lastModifiedBy>Stijn Keller (1031575)</cp:lastModifiedBy>
  <cp:revision>1</cp:revision>
  <dcterms:created xsi:type="dcterms:W3CDTF">2023-03-12T11:16:31Z</dcterms:created>
  <dcterms:modified xsi:type="dcterms:W3CDTF">2023-03-13T14:23:21Z</dcterms:modified>
</cp:coreProperties>
</file>